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702027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1490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77072"/>
            <a:ext cx="694826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2564904"/>
            <a:ext cx="69482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0E-7637-4ECC-BC47-645715218AB4}" type="datetimeFigureOut">
              <a:rPr lang="ru-RU" smtClean="0"/>
              <a:pPr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A815-B166-4C12-8A37-A8160B49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>
              <a:lumMod val="75000"/>
            </a:schemeClr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Оригами «Овощи» старший дошкольный возраст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Презентация для воспитателей</a:t>
            </a:r>
          </a:p>
          <a:p>
            <a:endParaRPr lang="ru-RU" i="1" dirty="0" smtClean="0"/>
          </a:p>
          <a:p>
            <a:r>
              <a:rPr lang="ru-RU" i="1" dirty="0" smtClean="0"/>
              <a:t>Составила Орлова Т.И.</a:t>
            </a: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Редис</a:t>
            </a:r>
            <a:endParaRPr lang="ru-RU" dirty="0"/>
          </a:p>
        </p:txBody>
      </p:sp>
      <p:pic>
        <p:nvPicPr>
          <p:cNvPr id="6" name="Содержимое 5" descr="daik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33450" y="1881981"/>
            <a:ext cx="30861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4" descr="orientalradish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56419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Бумажные овощи можно использовать для показа театра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dsc0066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780928"/>
            <a:ext cx="2857500" cy="2171700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dsc0066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38750" y="2910681"/>
            <a:ext cx="2857500" cy="1905000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Овощи</a:t>
            </a:r>
            <a:endParaRPr lang="ru-RU" dirty="0"/>
          </a:p>
        </p:txBody>
      </p:sp>
      <p:pic>
        <p:nvPicPr>
          <p:cNvPr id="5" name="Содержимое 4" descr="dsc0066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492896"/>
            <a:ext cx="4038600" cy="30010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4457602-375295c806247e8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2132856"/>
            <a:ext cx="3495675" cy="24860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Морковка</a:t>
            </a:r>
            <a:endParaRPr lang="ru-RU" dirty="0"/>
          </a:p>
        </p:txBody>
      </p:sp>
      <p:pic>
        <p:nvPicPr>
          <p:cNvPr id="5" name="Содержимое 4" descr="carro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1876619" cy="45259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carro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82923" y="1600200"/>
            <a:ext cx="3569153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Репа</a:t>
            </a:r>
            <a:endParaRPr lang="ru-RU" dirty="0"/>
          </a:p>
        </p:txBody>
      </p:sp>
      <p:pic>
        <p:nvPicPr>
          <p:cNvPr id="5" name="Содержимое 4" descr="turni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52550" y="1881981"/>
            <a:ext cx="22479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turnip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7692" y="1600200"/>
            <a:ext cx="3539615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Капуста</a:t>
            </a:r>
            <a:endParaRPr lang="ru-RU" dirty="0"/>
          </a:p>
        </p:txBody>
      </p:sp>
      <p:pic>
        <p:nvPicPr>
          <p:cNvPr id="5" name="Содержимое 4" descr="cabbag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9700" y="2920206"/>
            <a:ext cx="2133600" cy="18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pumpkin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00130" y="1600200"/>
            <a:ext cx="3534740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Помидор</a:t>
            </a:r>
            <a:endParaRPr lang="ru-RU" dirty="0"/>
          </a:p>
        </p:txBody>
      </p:sp>
      <p:pic>
        <p:nvPicPr>
          <p:cNvPr id="6" name="Содержимое 5" descr="tomato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00162" y="2782094"/>
            <a:ext cx="2352675" cy="2162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4" descr="tomato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0338" y="1600200"/>
            <a:ext cx="3554323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Баклажан</a:t>
            </a:r>
            <a:endParaRPr lang="ru-RU" dirty="0"/>
          </a:p>
        </p:txBody>
      </p:sp>
      <p:pic>
        <p:nvPicPr>
          <p:cNvPr id="6" name="Содержимое 5" descr="eggplant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76387" y="2515394"/>
            <a:ext cx="1800225" cy="2695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Содержимое 4" descr="eggplan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02561" y="1600200"/>
            <a:ext cx="3529878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Кукуруза</a:t>
            </a:r>
            <a:endParaRPr lang="ru-RU" dirty="0"/>
          </a:p>
        </p:txBody>
      </p:sp>
      <p:pic>
        <p:nvPicPr>
          <p:cNvPr id="6" name="Содержимое 5" descr="cor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28775" y="2515394"/>
            <a:ext cx="1695450" cy="2695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4" descr="corn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2796" y="1600200"/>
            <a:ext cx="354940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Тыква</a:t>
            </a:r>
            <a:endParaRPr lang="ru-RU" dirty="0"/>
          </a:p>
        </p:txBody>
      </p:sp>
      <p:pic>
        <p:nvPicPr>
          <p:cNvPr id="6" name="Содержимое 5" descr="bellpepper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76350" y="2782094"/>
            <a:ext cx="2400300" cy="2162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4" descr="bellpepper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85402" y="1600200"/>
            <a:ext cx="3564196" cy="4525963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og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ovogi</Template>
  <TotalTime>29</TotalTime>
  <Words>30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ovogi</vt:lpstr>
      <vt:lpstr>Оригами «Овощи» старший дошкольный возраст </vt:lpstr>
      <vt:lpstr>Овощи</vt:lpstr>
      <vt:lpstr>Морковка</vt:lpstr>
      <vt:lpstr>Репа</vt:lpstr>
      <vt:lpstr>Капуста</vt:lpstr>
      <vt:lpstr>Помидор</vt:lpstr>
      <vt:lpstr>Баклажан</vt:lpstr>
      <vt:lpstr>Кукуруза</vt:lpstr>
      <vt:lpstr>Тыква</vt:lpstr>
      <vt:lpstr>Редис</vt:lpstr>
      <vt:lpstr>Бумажные овощи можно использовать для показа театра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 «Овощи» старший дошкольный возраст</dc:title>
  <dc:creator>Orel</dc:creator>
  <cp:lastModifiedBy>Orel</cp:lastModifiedBy>
  <cp:revision>4</cp:revision>
  <dcterms:created xsi:type="dcterms:W3CDTF">2013-09-08T15:18:58Z</dcterms:created>
  <dcterms:modified xsi:type="dcterms:W3CDTF">2013-09-08T15:49:17Z</dcterms:modified>
</cp:coreProperties>
</file>