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7" r:id="rId6"/>
    <p:sldId id="265" r:id="rId7"/>
    <p:sldId id="268" r:id="rId8"/>
    <p:sldId id="276" r:id="rId9"/>
    <p:sldId id="275" r:id="rId10"/>
    <p:sldId id="277" r:id="rId11"/>
    <p:sldId id="274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08720"/>
            <a:ext cx="7500990" cy="136815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«</a:t>
            </a:r>
            <a:r>
              <a:rPr lang="ru-RU" sz="5400" dirty="0" err="1" smtClean="0">
                <a:solidFill>
                  <a:srgbClr val="0070C0"/>
                </a:solidFill>
              </a:rPr>
              <a:t>Сказкотерапия</a:t>
            </a:r>
            <a:r>
              <a:rPr lang="ru-RU" sz="5400" dirty="0" smtClean="0">
                <a:solidFill>
                  <a:srgbClr val="0070C0"/>
                </a:solidFill>
              </a:rPr>
              <a:t>».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МБДОУ ДС №2пгт.Ильский</a:t>
            </a:r>
          </a:p>
          <a:p>
            <a:pPr algn="l"/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Хошенко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Олеся Викторовна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endParaRPr lang="ru-RU" sz="1800" dirty="0" smtClean="0"/>
          </a:p>
        </p:txBody>
      </p:sp>
      <p:pic>
        <p:nvPicPr>
          <p:cNvPr id="7" name="Picture 3" descr="dis134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463"/>
            <a:ext cx="216024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В ходе организации и проведения сеансов </a:t>
            </a:r>
            <a:r>
              <a:rPr lang="ru-RU" sz="2000" b="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используются различные виды театров: </a:t>
            </a:r>
            <a:r>
              <a:rPr lang="ru-RU" sz="2000" b="0" dirty="0" err="1" smtClean="0">
                <a:solidFill>
                  <a:schemeClr val="tx1"/>
                </a:solidFill>
              </a:rPr>
              <a:t>би</a:t>
            </a:r>
            <a:r>
              <a:rPr lang="ru-RU" sz="2000" b="0" dirty="0" smtClean="0">
                <a:solidFill>
                  <a:schemeClr val="tx1"/>
                </a:solidFill>
              </a:rPr>
              <a:t>- ба- </a:t>
            </a:r>
            <a:r>
              <a:rPr lang="ru-RU" sz="2000" b="0" dirty="0" err="1" smtClean="0">
                <a:solidFill>
                  <a:schemeClr val="tx1"/>
                </a:solidFill>
              </a:rPr>
              <a:t>бо</a:t>
            </a:r>
            <a:r>
              <a:rPr lang="ru-RU" sz="2000" b="0" dirty="0" smtClean="0">
                <a:solidFill>
                  <a:schemeClr val="tx1"/>
                </a:solidFill>
              </a:rPr>
              <a:t>, театр на </a:t>
            </a:r>
            <a:r>
              <a:rPr lang="ru-RU" sz="2000" b="0" dirty="0" err="1" smtClean="0">
                <a:solidFill>
                  <a:schemeClr val="tx1"/>
                </a:solidFill>
              </a:rPr>
              <a:t>фланелеграфе</a:t>
            </a:r>
            <a:r>
              <a:rPr lang="ru-RU" sz="2000" b="0" dirty="0" smtClean="0">
                <a:solidFill>
                  <a:schemeClr val="tx1"/>
                </a:solidFill>
              </a:rPr>
              <a:t>, театр теней, театр мягкой игрушки, пальчиковый театр.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аа\Desktop\DSC01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104456" cy="3888432"/>
          </a:xfrm>
          <a:prstGeom prst="rect">
            <a:avLst/>
          </a:prstGeom>
          <a:noFill/>
        </p:spPr>
      </p:pic>
      <p:pic>
        <p:nvPicPr>
          <p:cNvPr id="1026" name="Picture 2" descr="C:\Users\ааа\Desktop\пож\DSC01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932238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Цикл занятий «Разноцветные сказки» позволяет углубить работу по </a:t>
            </a:r>
            <a:r>
              <a:rPr lang="ru-RU" dirty="0" err="1" smtClean="0"/>
              <a:t>цветовосприятию</a:t>
            </a:r>
            <a:r>
              <a:rPr lang="ru-RU" dirty="0" smtClean="0"/>
              <a:t>, научить детей различать основные цвета, сопоставлять предметы и их изображения по цвету, выполнять действия с цветом по словесной инструкции (игра «Цветные прищепки», «Цветные крышки»).</a:t>
            </a:r>
          </a:p>
          <a:p>
            <a:endParaRPr lang="ru-RU" dirty="0"/>
          </a:p>
        </p:txBody>
      </p:sp>
      <p:pic>
        <p:nvPicPr>
          <p:cNvPr id="3074" name="Picture 2" descr="C:\Users\ааа\Desktop\101MSDCF\DSC01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25881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496944" cy="561662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Работа по внедрению методов </a:t>
            </a:r>
            <a:r>
              <a:rPr lang="ru-RU" sz="2400" dirty="0" err="1" smtClean="0"/>
              <a:t>сказкотерапии</a:t>
            </a:r>
            <a:r>
              <a:rPr lang="ru-RU" sz="2400" dirty="0" smtClean="0"/>
              <a:t> </a:t>
            </a:r>
            <a:r>
              <a:rPr lang="ru-RU" sz="2400" dirty="0" smtClean="0"/>
              <a:t>в работу с дошкольниками проводится и с родителями. Им были предложены консультации «Сказка для детей», «</a:t>
            </a:r>
            <a:r>
              <a:rPr lang="ru-RU" sz="2400" dirty="0" err="1" smtClean="0"/>
              <a:t>Сказкотерапия</a:t>
            </a:r>
            <a:r>
              <a:rPr lang="ru-RU" sz="2400" dirty="0" smtClean="0"/>
              <a:t> </a:t>
            </a:r>
            <a:r>
              <a:rPr lang="ru-RU" sz="2400" dirty="0" smtClean="0"/>
              <a:t>- что это?», «</a:t>
            </a:r>
            <a:r>
              <a:rPr lang="ru-RU" sz="2400" dirty="0" err="1" smtClean="0"/>
              <a:t>Сказкотерапия</a:t>
            </a:r>
            <a:r>
              <a:rPr lang="ru-RU" sz="2400" dirty="0" smtClean="0"/>
              <a:t> </a:t>
            </a:r>
            <a:r>
              <a:rPr lang="ru-RU" sz="2400" dirty="0" smtClean="0"/>
              <a:t>– лечение сказкой», «</a:t>
            </a:r>
            <a:r>
              <a:rPr lang="ru-RU" sz="2400" dirty="0" err="1" smtClean="0"/>
              <a:t>Сказкотерапия</a:t>
            </a:r>
            <a:r>
              <a:rPr lang="ru-RU" sz="2400" dirty="0" smtClean="0"/>
              <a:t> </a:t>
            </a:r>
            <a:r>
              <a:rPr lang="ru-RU" sz="2400" dirty="0" smtClean="0"/>
              <a:t>– как метод адаптации детей раннего дошкольного возраста к условиям ДОУ»; рекомендации по ознакомлению со сказками дома: «Какие сказки читать на ночь?», «Реальность сказочной жизни», «Как сочинить лечебную сказку?», мастер – класс «Давайте поиграем» (ознакомление родителей с приемами </a:t>
            </a:r>
            <a:r>
              <a:rPr lang="ru-RU" sz="2400" dirty="0" err="1" smtClean="0"/>
              <a:t>арт</a:t>
            </a:r>
            <a:r>
              <a:rPr lang="ru-RU" sz="2400" dirty="0" smtClean="0"/>
              <a:t> – терапии).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Таким образом, сказка предоставляет ребенку возможность самореализации, проявления своей индивидуальности в разных видах творческой деятельности (придумывание собственных сказок, их драматизация, фантазирование по музыкальной композиции, пантомимические и ритмические загадки, создание психологических портретов героев в проблемных ситуациях, показ разных видов театров) 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404664"/>
            <a:ext cx="7848872" cy="554461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 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7300" dirty="0" smtClean="0">
                <a:latin typeface="Monotype Corsiva" pitchFamily="66" charset="0"/>
              </a:rPr>
              <a:t>СПАСИБО ЗА ВНИМАНИЕ! </a:t>
            </a:r>
            <a:endParaRPr lang="ru-RU" sz="7300" dirty="0">
              <a:latin typeface="Monotype Corsiva" pitchFamily="66" charset="0"/>
            </a:endParaRPr>
          </a:p>
        </p:txBody>
      </p:sp>
      <p:pic>
        <p:nvPicPr>
          <p:cNvPr id="1027" name="Picture 3" descr="C:\Users\ааа\Desktop\skazk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400600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>Цель данного проекта: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71612"/>
            <a:ext cx="8352928" cy="49537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воспитание у ребенка правильного отношения к миру;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способ привития детям требуемых правил и норм социума;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метод развития у малыша фантазии и творчества;</a:t>
            </a:r>
          </a:p>
          <a:p>
            <a:r>
              <a:rPr lang="ru-RU" dirty="0" smtClean="0"/>
              <a:t> усваивание ребенком способов решения жизненных задач.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8993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solidFill>
                  <a:srgbClr val="7030A0"/>
                </a:solidFill>
              </a:rPr>
              <a:t>На занятиях </a:t>
            </a:r>
            <a:r>
              <a:rPr lang="ru-RU" u="sng" dirty="0" err="1" smtClean="0">
                <a:solidFill>
                  <a:srgbClr val="7030A0"/>
                </a:solidFill>
              </a:rPr>
              <a:t>сказкотеропией</a:t>
            </a:r>
            <a:r>
              <a:rPr lang="ru-RU" u="sng" dirty="0" smtClean="0">
                <a:solidFill>
                  <a:srgbClr val="7030A0"/>
                </a:solidFill>
              </a:rPr>
              <a:t> ставятся следующие задачи: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513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/>
              <a:t>Развивать речь детей</a:t>
            </a:r>
          </a:p>
          <a:p>
            <a:r>
              <a:rPr lang="ru-RU" sz="2400" dirty="0" smtClean="0"/>
              <a:t>Закреплять правильное звукопроизношение</a:t>
            </a:r>
          </a:p>
          <a:p>
            <a:r>
              <a:rPr lang="ru-RU" sz="2400" dirty="0" smtClean="0"/>
              <a:t>Развивать диалогическую монологическую речь</a:t>
            </a:r>
          </a:p>
          <a:p>
            <a:r>
              <a:rPr lang="ru-RU" sz="2400" dirty="0" smtClean="0"/>
              <a:t>Развивать творчество у детей</a:t>
            </a:r>
          </a:p>
          <a:p>
            <a:r>
              <a:rPr lang="ru-RU" sz="2400" dirty="0" smtClean="0"/>
              <a:t>Формирование чувств и качеств, таких как сострадание, сопереживание, взаимовыручка, смелость и другие.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06992" y="4857760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0648"/>
            <a:ext cx="8183880" cy="58829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/>
          </a:p>
          <a:p>
            <a:pPr lvl="7"/>
            <a:r>
              <a:rPr lang="ru-RU" sz="3600" dirty="0" err="1" smtClean="0">
                <a:solidFill>
                  <a:srgbClr val="0070C0"/>
                </a:solidFill>
                <a:cs typeface="Aharoni" pitchFamily="2" charset="-79"/>
              </a:rPr>
              <a:t>Сказкотерапия</a:t>
            </a:r>
            <a:r>
              <a:rPr lang="ru-RU" sz="3600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cs typeface="Aharoni" pitchFamily="2" charset="-79"/>
              </a:rPr>
              <a:t>это:</a:t>
            </a:r>
            <a:endParaRPr lang="ru-RU" sz="2000" dirty="0" smtClean="0">
              <a:solidFill>
                <a:srgbClr val="0070C0"/>
              </a:solidFill>
              <a:cs typeface="Aharoni" pitchFamily="2" charset="-79"/>
            </a:endParaRPr>
          </a:p>
          <a:p>
            <a:pPr lvl="7"/>
            <a:r>
              <a:rPr lang="ru-RU" sz="2000" dirty="0" smtClean="0"/>
              <a:t>совместное с ребенком открытие знаний, которые живут в душе и являются в данный момент психотерапевтическими; </a:t>
            </a:r>
          </a:p>
          <a:p>
            <a:pPr lvl="7">
              <a:buNone/>
            </a:pPr>
            <a:endParaRPr lang="ru-RU" sz="2000" dirty="0" smtClean="0"/>
          </a:p>
          <a:p>
            <a:pPr lvl="7"/>
            <a:r>
              <a:rPr lang="ru-RU" sz="2000" dirty="0" smtClean="0"/>
              <a:t>это процесс активации  ресурсов, потенциала личности; </a:t>
            </a:r>
          </a:p>
          <a:p>
            <a:pPr lvl="7"/>
            <a:endParaRPr lang="ru-RU" sz="2000" dirty="0" smtClean="0"/>
          </a:p>
          <a:p>
            <a:pPr lvl="7"/>
            <a:r>
              <a:rPr lang="ru-RU" sz="2000" dirty="0" smtClean="0"/>
              <a:t>это процесс экологического воспитания и образования ребенка; </a:t>
            </a:r>
          </a:p>
          <a:p>
            <a:pPr lvl="7"/>
            <a:endParaRPr lang="ru-RU" sz="2000" dirty="0" smtClean="0"/>
          </a:p>
          <a:p>
            <a:pPr lvl="7"/>
            <a:r>
              <a:rPr lang="ru-RU" sz="2000" dirty="0" smtClean="0"/>
              <a:t>это процесс улучшения внутренней природы и природы  мира вокруг нас;</a:t>
            </a:r>
          </a:p>
          <a:p>
            <a:pPr lvl="7"/>
            <a:endParaRPr lang="ru-RU" sz="1800" dirty="0" smtClean="0"/>
          </a:p>
          <a:p>
            <a:pPr lvl="7"/>
            <a:endParaRPr lang="ru-RU" sz="2800" dirty="0" smtClean="0"/>
          </a:p>
          <a:p>
            <a:pPr lvl="8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544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Основные принципы </a:t>
            </a:r>
            <a:r>
              <a:rPr lang="ru-RU" dirty="0" err="1" smtClean="0">
                <a:solidFill>
                  <a:srgbClr val="0070C0"/>
                </a:solidFill>
                <a:cs typeface="Aharoni" pitchFamily="2" charset="-79"/>
              </a:rPr>
              <a:t>сказкотерапии</a:t>
            </a:r>
            <a:endParaRPr lang="ru-RU" dirty="0" smtClean="0">
              <a:solidFill>
                <a:srgbClr val="0070C0"/>
              </a:solidFill>
              <a:cs typeface="Aharoni" pitchFamily="2" charset="-79"/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Принцип осознанности.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Принцип жизненной силы (поиск резерва и ресурса).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Принцип многогранности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Принцип</a:t>
            </a:r>
            <a:r>
              <a:rPr lang="ru-RU" dirty="0" smtClean="0">
                <a:solidFill>
                  <a:srgbClr val="0070C0"/>
                </a:solidFill>
              </a:rPr>
              <a:t> связи с реальностью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71480"/>
            <a:ext cx="8183880" cy="6252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Сказки бывают: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183880" cy="48477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28800"/>
            <a:ext cx="2376264" cy="842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</a:t>
            </a:r>
          </a:p>
          <a:p>
            <a:pPr algn="ctr"/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051720" y="1268760"/>
            <a:ext cx="288032" cy="36004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76256" y="1268760"/>
            <a:ext cx="288032" cy="36004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700808"/>
            <a:ext cx="2448272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Психотерапевтические сказки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979712" y="2564904"/>
            <a:ext cx="288032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04248" y="2708920"/>
            <a:ext cx="288032" cy="36004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060848"/>
            <a:ext cx="223224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Художественные сказки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140968"/>
            <a:ext cx="237626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Психокоррекцио-нные</a:t>
            </a:r>
            <a:r>
              <a:rPr lang="ru-RU" dirty="0" smtClean="0"/>
              <a:t> сказки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3212976"/>
            <a:ext cx="230425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Медиативные сказки 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691680" y="4221088"/>
            <a:ext cx="288032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164288" y="4221088"/>
            <a:ext cx="288032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4797152"/>
            <a:ext cx="2304256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Авторские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4869160"/>
            <a:ext cx="2088232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Народные </a:t>
            </a:r>
            <a:endParaRPr lang="ru-RU" dirty="0"/>
          </a:p>
        </p:txBody>
      </p:sp>
      <p:pic>
        <p:nvPicPr>
          <p:cNvPr id="1026" name="Picture 2" descr="C:\Users\ааа\Desktop\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808312" cy="2246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8640960" cy="6480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b="1" dirty="0" smtClean="0"/>
              <a:t>Давайте разберем самые распространенные сказки: </a:t>
            </a:r>
          </a:p>
          <a:p>
            <a:endParaRPr lang="ru-RU" dirty="0" smtClean="0"/>
          </a:p>
          <a:p>
            <a:r>
              <a:rPr lang="ru-RU" sz="2000" dirty="0" smtClean="0"/>
              <a:t>1) Колобок - ушел из дома один и с ним случилась беда (сказка для коррекции поведения). </a:t>
            </a:r>
          </a:p>
          <a:p>
            <a:endParaRPr lang="ru-RU" sz="2000" dirty="0" smtClean="0"/>
          </a:p>
          <a:p>
            <a:r>
              <a:rPr lang="ru-RU" sz="2000" dirty="0" smtClean="0"/>
              <a:t>2) Волк и семеро козлят - нельзя открывать дверь чужим (вы можете 10 раз говорить, что нельзя открывать дверь чужим, но сказка воспринимается и запоминается ребенком легче). </a:t>
            </a:r>
          </a:p>
          <a:p>
            <a:endParaRPr lang="ru-RU" sz="2000" dirty="0" smtClean="0"/>
          </a:p>
          <a:p>
            <a:r>
              <a:rPr lang="ru-RU" sz="2000" dirty="0" smtClean="0"/>
              <a:t>3) Красная шапочка - нельзя разговаривать с чужими на улице.</a:t>
            </a:r>
          </a:p>
          <a:p>
            <a:endParaRPr lang="ru-RU" sz="2000" dirty="0" smtClean="0"/>
          </a:p>
          <a:p>
            <a:r>
              <a:rPr lang="ru-RU" sz="2000" dirty="0" smtClean="0"/>
              <a:t>4) Петушок золотой гребешок (это где Петушок в окошко выглядывал, а Кот и Дрозд спасают его от Лисы) - учит тому, что друзья всегда помогают друг другу в беде. </a:t>
            </a:r>
          </a:p>
          <a:p>
            <a:endParaRPr lang="ru-RU" sz="2000" dirty="0" smtClean="0"/>
          </a:p>
          <a:p>
            <a:r>
              <a:rPr lang="ru-RU" sz="2000" dirty="0" smtClean="0"/>
              <a:t>5) Репка - всем вместе любое дело по плечу, и важна помощь даже самого маленького.</a:t>
            </a:r>
          </a:p>
          <a:p>
            <a:endParaRPr lang="ru-RU" sz="2000" dirty="0" smtClean="0"/>
          </a:p>
          <a:p>
            <a:r>
              <a:rPr lang="ru-RU" sz="2000" dirty="0" smtClean="0"/>
              <a:t>6) Маша и медведь - из любой трудной ситуации всегда можно найти выход, главное не сила, а смекалка.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Если ребёнок с раннего возраста начнёт осознавать «сказочные уроки», отвечать на вопрос: « Чему же нас с тобой учит сказка?», соотносить ответы со своим поведением, то он станет активным пользователем своего «банка жизненных ситуаций».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</a:t>
            </a:r>
            <a:r>
              <a:rPr lang="ru-RU" dirty="0" smtClean="0"/>
              <a:t>– это процесс образования связи между сказочными событиями и поведением в реальной жизни. Это процесс переноса сказочных смыслов в реальность.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85640" cy="54909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Большую помощь в работе с детьми по </a:t>
            </a:r>
            <a:r>
              <a:rPr lang="ru-RU" sz="2400" dirty="0" err="1" smtClean="0"/>
              <a:t>сказкотерапии</a:t>
            </a:r>
            <a:r>
              <a:rPr lang="ru-RU" sz="2400" dirty="0" smtClean="0"/>
              <a:t>  </a:t>
            </a:r>
            <a:r>
              <a:rPr lang="ru-RU" sz="2400" dirty="0" smtClean="0"/>
              <a:t>оказывают дидактические игры, позволяющие расширять знания о сказках, а также зрительное представление происходящего события. Дидактические игры учат детей, узнаванию классификации, развивают зрительное восприятие и активизируют зрительные функции.</a:t>
            </a:r>
          </a:p>
          <a:p>
            <a:endParaRPr lang="ru-RU" dirty="0"/>
          </a:p>
        </p:txBody>
      </p:sp>
      <p:pic>
        <p:nvPicPr>
          <p:cNvPr id="1026" name="Picture 2" descr="C:\Users\ааа\Desktop\осень\IMG_20141017_163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24847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473</TotalTime>
  <Words>487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«Сказкотерапия».</vt:lpstr>
      <vt:lpstr>  Цель данного проекта:</vt:lpstr>
      <vt:lpstr>  На занятиях сказкотеропией ставятся следующие задачи: </vt:lpstr>
      <vt:lpstr>             </vt:lpstr>
      <vt:lpstr>Слайд 5</vt:lpstr>
      <vt:lpstr>Сказки бывают:</vt:lpstr>
      <vt:lpstr>Слайд 7</vt:lpstr>
      <vt:lpstr>Слайд 8</vt:lpstr>
      <vt:lpstr>Слайд 9</vt:lpstr>
      <vt:lpstr>В ходе организации и проведения сеансов сказкотерапии используются различные виды театров: би- ба- бо, театр на фланелеграфе, театр теней, театр мягкой игрушки, пальчиковый театр. </vt:lpstr>
      <vt:lpstr>Слайд 11</vt:lpstr>
      <vt:lpstr>Слайд 12</vt:lpstr>
      <vt:lpstr>Слайд 13</vt:lpstr>
      <vt:lpstr>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Многофункциональное дидактическое пособие. «Волшебное дерево»</dc:title>
  <dc:creator>123-ПК</dc:creator>
  <cp:lastModifiedBy>Олеся </cp:lastModifiedBy>
  <cp:revision>70</cp:revision>
  <dcterms:created xsi:type="dcterms:W3CDTF">2014-10-07T08:55:17Z</dcterms:created>
  <dcterms:modified xsi:type="dcterms:W3CDTF">2014-11-24T16:49:24Z</dcterms:modified>
</cp:coreProperties>
</file>