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E423D-30DE-4F2D-9BC9-AA86B09D6BA4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C2D08-55E3-4A20-92B0-8502D303B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3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2D08-55E3-4A20-92B0-8502D303B1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6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E46-0980-48D7-A3A7-A727CA20740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154-E695-46EC-8276-6558FF577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1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E46-0980-48D7-A3A7-A727CA20740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154-E695-46EC-8276-6558FF577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E46-0980-48D7-A3A7-A727CA20740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154-E695-46EC-8276-6558FF577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6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E46-0980-48D7-A3A7-A727CA20740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154-E695-46EC-8276-6558FF577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1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E46-0980-48D7-A3A7-A727CA20740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154-E695-46EC-8276-6558FF577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3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E46-0980-48D7-A3A7-A727CA20740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154-E695-46EC-8276-6558FF577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9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E46-0980-48D7-A3A7-A727CA20740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154-E695-46EC-8276-6558FF577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2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E46-0980-48D7-A3A7-A727CA20740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154-E695-46EC-8276-6558FF577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9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E46-0980-48D7-A3A7-A727CA20740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154-E695-46EC-8276-6558FF577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2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E46-0980-48D7-A3A7-A727CA20740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154-E695-46EC-8276-6558FF577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5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AE46-0980-48D7-A3A7-A727CA20740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B154-E695-46EC-8276-6558FF577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9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4AE46-0980-48D7-A3A7-A727CA20740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B154-E695-46EC-8276-6558FF577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1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772400" cy="1470025"/>
          </a:xfrm>
          <a:scene3d>
            <a:camera prst="perspectiveHeroicExtremeLeftFacing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В</a:t>
            </a:r>
            <a:r>
              <a:rPr lang="ru-RU" sz="8000" b="1" dirty="0" smtClean="0">
                <a:solidFill>
                  <a:srgbClr val="00B0F0"/>
                </a:solidFill>
              </a:rPr>
              <a:t>Е</a:t>
            </a:r>
            <a:r>
              <a:rPr lang="ru-RU" sz="8000" b="1" dirty="0" smtClean="0">
                <a:solidFill>
                  <a:srgbClr val="FF0000"/>
                </a:solidFill>
              </a:rPr>
              <a:t>С</a:t>
            </a:r>
            <a:r>
              <a:rPr lang="ru-RU" sz="8000" b="1" dirty="0" smtClean="0">
                <a:solidFill>
                  <a:srgbClr val="00B0F0"/>
                </a:solidFill>
              </a:rPr>
              <a:t>Н</a:t>
            </a:r>
            <a:r>
              <a:rPr lang="ru-RU" sz="8000" b="1" dirty="0" smtClean="0">
                <a:solidFill>
                  <a:srgbClr val="FFC000"/>
                </a:solidFill>
              </a:rPr>
              <a:t>А</a:t>
            </a:r>
            <a:r>
              <a:rPr lang="ru-RU" sz="8000" b="1" dirty="0" smtClean="0">
                <a:solidFill>
                  <a:srgbClr val="00B050"/>
                </a:solidFill>
              </a:rPr>
              <a:t> И</a:t>
            </a:r>
            <a:r>
              <a:rPr lang="ru-RU" sz="8000" b="1" dirty="0" smtClean="0">
                <a:solidFill>
                  <a:srgbClr val="00B0F0"/>
                </a:solidFill>
              </a:rPr>
              <a:t>Д</a:t>
            </a:r>
            <a:r>
              <a:rPr lang="ru-RU" sz="8000" b="1" dirty="0" smtClean="0">
                <a:solidFill>
                  <a:srgbClr val="FFC000"/>
                </a:solidFill>
              </a:rPr>
              <a:t>Ё</a:t>
            </a:r>
            <a:r>
              <a:rPr lang="ru-RU" sz="8000" b="1" dirty="0" smtClean="0">
                <a:solidFill>
                  <a:srgbClr val="FF0000"/>
                </a:solidFill>
              </a:rPr>
              <a:t>Т</a:t>
            </a:r>
            <a:r>
              <a:rPr lang="ru-RU" sz="8000" b="1" dirty="0" smtClean="0">
                <a:solidFill>
                  <a:srgbClr val="00B050"/>
                </a:solidFill>
              </a:rPr>
              <a:t>…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/>
          <a:p>
            <a:r>
              <a:rPr lang="ru-RU" dirty="0" smtClean="0"/>
              <a:t>Музыка  и анимация</a:t>
            </a:r>
            <a:endParaRPr lang="ru-RU" dirty="0"/>
          </a:p>
        </p:txBody>
      </p:sp>
      <p:pic>
        <p:nvPicPr>
          <p:cNvPr id="4" name="Пётр Ильич Чайковский - Времена Года. Апрель. Подснежник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8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89" y="1119182"/>
            <a:ext cx="6096000" cy="4572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2130425"/>
            <a:ext cx="7772400" cy="9385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F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ВЕСНА ИДЁТ…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FD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67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34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16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60648"/>
            <a:ext cx="8338333" cy="623985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8204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950"/>
            <a:ext cx="8915400" cy="61341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4653136"/>
            <a:ext cx="66967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И расцвёл подснежник…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7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3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</Words>
  <Application>Microsoft Office PowerPoint</Application>
  <PresentationFormat>Экран (4:3)</PresentationFormat>
  <Paragraphs>5</Paragraphs>
  <Slides>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ВЕСНА ИДЁТ…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ИДЁТ…</dc:title>
  <dc:creator>rumya</dc:creator>
  <cp:lastModifiedBy>student1-3</cp:lastModifiedBy>
  <cp:revision>11</cp:revision>
  <dcterms:created xsi:type="dcterms:W3CDTF">2014-04-11T15:28:10Z</dcterms:created>
  <dcterms:modified xsi:type="dcterms:W3CDTF">2015-01-21T10:07:37Z</dcterms:modified>
</cp:coreProperties>
</file>