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64" r:id="rId5"/>
    <p:sldId id="258" r:id="rId6"/>
    <p:sldId id="260" r:id="rId7"/>
    <p:sldId id="261" r:id="rId8"/>
    <p:sldId id="265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FF00"/>
    <a:srgbClr val="CC3399"/>
    <a:srgbClr val="003366"/>
    <a:srgbClr val="FFFF00"/>
    <a:srgbClr val="FF99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FE2E-3FC9-4FFA-9CA9-AB45E39FB571}" type="datetimeFigureOut">
              <a:rPr lang="ru-RU" smtClean="0"/>
              <a:t>12.08.2013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4554-8E9E-4D69-A079-E34DEABFC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785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FE2E-3FC9-4FFA-9CA9-AB45E39FB571}" type="datetimeFigureOut">
              <a:rPr lang="ru-RU" smtClean="0"/>
              <a:t>12.08.2013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4554-8E9E-4D69-A079-E34DEABFC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091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FE2E-3FC9-4FFA-9CA9-AB45E39FB571}" type="datetimeFigureOut">
              <a:rPr lang="ru-RU" smtClean="0"/>
              <a:t>12.08.2013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4554-8E9E-4D69-A079-E34DEABFC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803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FE2E-3FC9-4FFA-9CA9-AB45E39FB571}" type="datetimeFigureOut">
              <a:rPr lang="ru-RU" smtClean="0"/>
              <a:t>12.08.2013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4554-8E9E-4D69-A079-E34DEABFC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987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FE2E-3FC9-4FFA-9CA9-AB45E39FB571}" type="datetimeFigureOut">
              <a:rPr lang="ru-RU" smtClean="0"/>
              <a:t>12.08.2013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4554-8E9E-4D69-A079-E34DEABFC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408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FE2E-3FC9-4FFA-9CA9-AB45E39FB571}" type="datetimeFigureOut">
              <a:rPr lang="ru-RU" smtClean="0"/>
              <a:t>12.08.2013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4554-8E9E-4D69-A079-E34DEABFC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225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FE2E-3FC9-4FFA-9CA9-AB45E39FB571}" type="datetimeFigureOut">
              <a:rPr lang="ru-RU" smtClean="0"/>
              <a:t>12.08.2013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4554-8E9E-4D69-A079-E34DEABFC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13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FE2E-3FC9-4FFA-9CA9-AB45E39FB571}" type="datetimeFigureOut">
              <a:rPr lang="ru-RU" smtClean="0"/>
              <a:t>12.08.2013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4554-8E9E-4D69-A079-E34DEABFC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500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FE2E-3FC9-4FFA-9CA9-AB45E39FB571}" type="datetimeFigureOut">
              <a:rPr lang="ru-RU" smtClean="0"/>
              <a:t>12.08.2013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4554-8E9E-4D69-A079-E34DEABFC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706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FE2E-3FC9-4FFA-9CA9-AB45E39FB571}" type="datetimeFigureOut">
              <a:rPr lang="ru-RU" smtClean="0"/>
              <a:t>12.08.2013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4554-8E9E-4D69-A079-E34DEABFC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123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FE2E-3FC9-4FFA-9CA9-AB45E39FB571}" type="datetimeFigureOut">
              <a:rPr lang="ru-RU" smtClean="0"/>
              <a:t>12.08.2013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4554-8E9E-4D69-A079-E34DEABFC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881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6FE2E-3FC9-4FFA-9CA9-AB45E39FB571}" type="datetimeFigureOut">
              <a:rPr lang="ru-RU" smtClean="0"/>
              <a:t>12.08.2013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B4554-8E9E-4D69-A079-E34DEABFC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398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548680"/>
            <a:ext cx="5445722" cy="95410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Arial Black" pitchFamily="34" charset="0"/>
              </a:rPr>
              <a:t>Автоматизация звука р </a:t>
            </a:r>
            <a:endParaRPr lang="en-US" sz="2800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algn="ctr"/>
            <a:r>
              <a:rPr lang="ru-RU" sz="2800" dirty="0" smtClean="0">
                <a:solidFill>
                  <a:srgbClr val="7030A0"/>
                </a:solidFill>
                <a:latin typeface="Arial Black" pitchFamily="34" charset="0"/>
              </a:rPr>
              <a:t>в словах и предложениях</a:t>
            </a:r>
            <a:endParaRPr lang="ru-RU" sz="2800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1026" name="Picture 2" descr="C:\Users\Home\Pictures\kids0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4828" y="2221468"/>
            <a:ext cx="2442049" cy="3817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3573016"/>
            <a:ext cx="47474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учитель-логопед МБДОУ ДС КВ № 39</a:t>
            </a:r>
          </a:p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пгт.Ильский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муниципального образования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Северский район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11056" y="6421978"/>
            <a:ext cx="1026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2013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5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55317"/>
            <a:ext cx="2735891" cy="274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77528"/>
            <a:ext cx="2414587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927274"/>
            <a:ext cx="3236913" cy="21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6057" y="4005559"/>
            <a:ext cx="2262187" cy="234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3198" y="255317"/>
            <a:ext cx="2356049" cy="259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230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5476"/>
            <a:ext cx="8712968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Назови картинки со звуком р,</a:t>
            </a:r>
            <a:endParaRPr lang="en-US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определи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место звука в слове.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050" name="Picture 2" descr="C:\Users\Home\Pictures\для автом.картинки\agadav02n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1196752"/>
            <a:ext cx="2738760" cy="232906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ome\Pictures\для автом.картинки\agadav02i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7718" y="5056549"/>
            <a:ext cx="2916704" cy="162039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Home\Pictures\для автом.картинки\sound-zh-07.gif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6204" y="4955197"/>
            <a:ext cx="3086100" cy="167108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Home\Pictures\31-1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6146" y="4168632"/>
            <a:ext cx="2388667" cy="250833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Home\Pictures\106bbba46c6cdacb3ddb554d5b7294bc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7226" y="2149627"/>
            <a:ext cx="2767196" cy="184479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Home\Pictures\d32c7e6f1ae14f8e8796948586ac6697_h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7626" y="1968555"/>
            <a:ext cx="2031207" cy="220694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20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6897" y="969978"/>
            <a:ext cx="1063221" cy="11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64683" y="1363150"/>
            <a:ext cx="3690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rgbClr val="FFFF00"/>
                </a:solidFill>
                <a:latin typeface="Arial Black" pitchFamily="34" charset="0"/>
              </a:rPr>
              <a:t>Ро-ро-ро</a:t>
            </a:r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 – потерял петух …</a:t>
            </a:r>
            <a:endParaRPr lang="ru-RU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248" y="2336906"/>
            <a:ext cx="4315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rgbClr val="FFFF00"/>
                </a:solidFill>
                <a:latin typeface="Arial Black" pitchFamily="34" charset="0"/>
              </a:rPr>
              <a:t>Ры-ры-ры</a:t>
            </a:r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 – у ребят в руках   …</a:t>
            </a:r>
            <a:endParaRPr lang="ru-RU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27410" y="3259332"/>
            <a:ext cx="4528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rgbClr val="FFFF00"/>
                </a:solidFill>
                <a:latin typeface="Arial Black" pitchFamily="34" charset="0"/>
              </a:rPr>
              <a:t>Ру-ру-ру</a:t>
            </a:r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 – мышка спряталась в …</a:t>
            </a:r>
            <a:endParaRPr lang="ru-RU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5123" name="Picture 3" descr="C:\Users\Home\Pictures\694_2f56c770286c90fe0c98d2ceb946aed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4853" y="1826157"/>
            <a:ext cx="887040" cy="139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11670" y="4830737"/>
            <a:ext cx="283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Ор-ор-ор - спелый …</a:t>
            </a:r>
            <a:endParaRPr lang="ru-RU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280384"/>
            <a:ext cx="3876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Ра-</a:t>
            </a:r>
            <a:r>
              <a:rPr lang="ru-RU" dirty="0" err="1" smtClean="0">
                <a:solidFill>
                  <a:srgbClr val="FFFF00"/>
                </a:solidFill>
                <a:latin typeface="Arial Black" pitchFamily="34" charset="0"/>
              </a:rPr>
              <a:t>ра</a:t>
            </a:r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-</a:t>
            </a:r>
            <a:r>
              <a:rPr lang="ru-RU" dirty="0" err="1" smtClean="0">
                <a:solidFill>
                  <a:srgbClr val="FFFF00"/>
                </a:solidFill>
                <a:latin typeface="Arial Black" pitchFamily="34" charset="0"/>
              </a:rPr>
              <a:t>ра</a:t>
            </a:r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 - за мостом стоит ..</a:t>
            </a:r>
            <a:endParaRPr lang="ru-RU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6550" y="57678"/>
            <a:ext cx="1673350" cy="118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9578" y="2867472"/>
            <a:ext cx="1639456" cy="114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9512" y="5684175"/>
            <a:ext cx="3303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FFFF00"/>
                </a:solidFill>
                <a:latin typeface="Arial Black" pitchFamily="34" charset="0"/>
              </a:rPr>
              <a:t>Ыр-ыр-ыр</a:t>
            </a:r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 – на столе…</a:t>
            </a:r>
            <a:endParaRPr lang="ru-RU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5629" y="5353448"/>
            <a:ext cx="1189224" cy="965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26761">
            <a:off x="7406384" y="4097848"/>
            <a:ext cx="1695076" cy="146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202904" y="6322137"/>
            <a:ext cx="3248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Ур-</a:t>
            </a:r>
            <a:r>
              <a:rPr lang="ru-RU" dirty="0" err="1" smtClean="0">
                <a:solidFill>
                  <a:srgbClr val="FFFF00"/>
                </a:solidFill>
                <a:latin typeface="Arial Black" pitchFamily="34" charset="0"/>
              </a:rPr>
              <a:t>ур</a:t>
            </a:r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-</a:t>
            </a:r>
            <a:r>
              <a:rPr lang="ru-RU" dirty="0" err="1" smtClean="0">
                <a:solidFill>
                  <a:srgbClr val="FFFF00"/>
                </a:solidFill>
                <a:latin typeface="Arial Black" pitchFamily="34" charset="0"/>
              </a:rPr>
              <a:t>ур</a:t>
            </a:r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 мы кормили …</a:t>
            </a:r>
            <a:endParaRPr lang="ru-RU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11" name="Picture 4" descr="C:\Users\Home\Pictures\для автом.картинки\agadav02m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7830" y="3713802"/>
            <a:ext cx="955074" cy="142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49679" y="3830719"/>
            <a:ext cx="2912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Ар-ар-ар – горячий …</a:t>
            </a:r>
            <a:endParaRPr lang="ru-RU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5" y="5666821"/>
            <a:ext cx="1236020" cy="1145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88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13182" y="1268905"/>
            <a:ext cx="326617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Как называется цветок с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жёлтой серединкой и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белыми лепестками?</a:t>
            </a:r>
            <a:endParaRPr lang="ru-RU" sz="1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5889" y="317070"/>
            <a:ext cx="22685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Кто живёт в воде?</a:t>
            </a:r>
            <a:endParaRPr lang="ru-RU" sz="16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6756" y="1148687"/>
            <a:ext cx="1213495" cy="1273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8894" y="3582406"/>
            <a:ext cx="1732482" cy="1781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9164" y="2205900"/>
            <a:ext cx="2602245" cy="173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9713" y="0"/>
            <a:ext cx="1882911" cy="1311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2697" y="2780928"/>
            <a:ext cx="33954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Какое домашнее животное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даёт человеку молоко?</a:t>
            </a:r>
            <a:endParaRPr lang="ru-RU" sz="1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58510" y="4346325"/>
            <a:ext cx="34467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Как называется маленькая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лошадка в полоску?</a:t>
            </a:r>
            <a:endParaRPr lang="ru-RU" sz="1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2693" y="6044194"/>
            <a:ext cx="36695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Что надевают зимой на руки?</a:t>
            </a:r>
            <a:endParaRPr lang="ru-RU" sz="16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47573" y="5363988"/>
            <a:ext cx="1430491" cy="1380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39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849" y="1073334"/>
            <a:ext cx="3743325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1" y="4077072"/>
            <a:ext cx="3810000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052736"/>
            <a:ext cx="3810000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4034" y="4032795"/>
            <a:ext cx="3810000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84467" y="116632"/>
            <a:ext cx="3334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CC00"/>
                </a:solidFill>
                <a:latin typeface="Arial Black" pitchFamily="34" charset="0"/>
              </a:rPr>
              <a:t>Игра «Что изменилось»</a:t>
            </a:r>
            <a:endParaRPr lang="ru-RU" dirty="0">
              <a:solidFill>
                <a:srgbClr val="00CC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48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126" y="3663300"/>
            <a:ext cx="3810000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3645024"/>
            <a:ext cx="3810000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02493"/>
            <a:ext cx="3865563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3810000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656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20688"/>
            <a:ext cx="3384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 нам во двор забрался крот. </a:t>
            </a:r>
          </a:p>
          <a:p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Роет землю у ворот. </a:t>
            </a:r>
          </a:p>
          <a:p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Тонна в рот земли войдет, </a:t>
            </a:r>
          </a:p>
          <a:p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Если крот откроет рот.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35896" y="2348880"/>
            <a:ext cx="27774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Franklin Gothic Medium Cond" pitchFamily="34" charset="0"/>
              </a:rPr>
              <a:t> 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Есть у Раи огород, </a:t>
            </a:r>
          </a:p>
          <a:p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Там морковка и горох, </a:t>
            </a:r>
          </a:p>
          <a:p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Справа огород Федоры. </a:t>
            </a:r>
          </a:p>
          <a:p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основном там помидоры.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8072" y="5229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Кран обходится без рук, </a:t>
            </a:r>
          </a:p>
          <a:p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Вместо рук у крана крюк.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23928" y="18864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Носит мама – кенгуру </a:t>
            </a:r>
          </a:p>
          <a:p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теплой сумке детвору. </a:t>
            </a:r>
          </a:p>
          <a:p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ребятки </a:t>
            </a:r>
            <a:r>
              <a:rPr lang="ru-RU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кенгурятки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Целый день играют в прятки.</a:t>
            </a:r>
          </a:p>
          <a:p>
            <a:r>
              <a:rPr lang="ru-RU" dirty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2140757"/>
            <a:ext cx="2011363" cy="226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188640"/>
            <a:ext cx="1532035" cy="2224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1" y="3332676"/>
            <a:ext cx="2540147" cy="21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6625" y="4347452"/>
            <a:ext cx="178117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787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476672"/>
            <a:ext cx="54441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МОЛОДЕЦ!!!</a:t>
            </a:r>
            <a:endParaRPr lang="ru-RU" sz="6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</p:txBody>
      </p:sp>
      <p:pic>
        <p:nvPicPr>
          <p:cNvPr id="4098" name="Picture 2" descr="C:\Users\Home\Pictures\21860_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2420888"/>
            <a:ext cx="4177627" cy="331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61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192</Words>
  <Application>Microsoft Office PowerPoint</Application>
  <PresentationFormat>Экран (4:3)</PresentationFormat>
  <Paragraphs>43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36</cp:revision>
  <dcterms:created xsi:type="dcterms:W3CDTF">2013-04-28T03:14:47Z</dcterms:created>
  <dcterms:modified xsi:type="dcterms:W3CDTF">2013-08-12T11:38:10Z</dcterms:modified>
</cp:coreProperties>
</file>