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8" r:id="rId2"/>
    <p:sldId id="338" r:id="rId3"/>
    <p:sldId id="339" r:id="rId4"/>
    <p:sldId id="340" r:id="rId5"/>
    <p:sldId id="343" r:id="rId6"/>
    <p:sldId id="346" r:id="rId7"/>
    <p:sldId id="344" r:id="rId8"/>
    <p:sldId id="347" r:id="rId9"/>
    <p:sldId id="348" r:id="rId10"/>
    <p:sldId id="350" r:id="rId11"/>
    <p:sldId id="353" r:id="rId12"/>
    <p:sldId id="355" r:id="rId13"/>
    <p:sldId id="351" r:id="rId14"/>
    <p:sldId id="35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66"/>
    <a:srgbClr val="660066"/>
    <a:srgbClr val="008000"/>
    <a:srgbClr val="00FF00"/>
    <a:srgbClr val="66FFFF"/>
    <a:srgbClr val="8BFF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048" autoAdjust="0"/>
    <p:restoredTop sz="99165" autoAdjust="0"/>
  </p:normalViewPr>
  <p:slideViewPr>
    <p:cSldViewPr>
      <p:cViewPr varScale="1">
        <p:scale>
          <a:sx n="102" d="100"/>
          <a:sy n="102" d="100"/>
        </p:scale>
        <p:origin x="-10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47D72-BF25-4AF4-89BF-2F4BDD555776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B5C442-DDCF-40EB-9973-CB9C4E3CA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FF9D-EDEF-4F53-A434-F80D69660043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0AC81-ADA3-4AE7-BF7D-24D058B34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1B728-3DD1-439B-BCB3-CEE00C27884C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4DE2C-B4CB-4463-BE9E-AFCA79BC0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9C7D-C453-4486-9FE7-15F126CDAEB7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30637-706C-4B1A-A84E-7CB9B7B88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73633-4AA2-4CE1-94D4-17CD7E12332A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0E3C5-0E9F-43F1-B301-39DAD970F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C6473-C2D1-4184-A8F8-DA0641544CFF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48163-5047-45A2-8B98-12836A82C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3E20-362C-4495-A273-D24E598F7311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F79E-AFA1-4C7D-B0DD-AF5FB16D4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BD6F5-8061-48D6-AD62-E62F6D9C4AC5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7887-AC2D-4AE7-A038-A05F43CD8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6C484-D8C0-4859-9ECF-DFA5ABDC622E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0C2E-645F-4706-85C6-5C766A1FF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302A8-BE37-4FFF-803B-3D40CE189C5F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DFEE-23EF-4CD6-A74C-E74B6B1D8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18946-D731-4295-94BA-E104F924AFFD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D82D-312A-48F8-A07E-0CB83DE24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FA5F0-317C-4990-8308-8C3133A2D71E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7676-F72B-4A4C-B48C-BB391C604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FF00"/>
            </a:gs>
            <a:gs pos="17999">
              <a:srgbClr val="FEE7F2"/>
            </a:gs>
            <a:gs pos="36000">
              <a:schemeClr val="tx2">
                <a:lumMod val="20000"/>
                <a:lumOff val="80000"/>
              </a:schemeClr>
            </a:gs>
            <a:gs pos="61000">
              <a:schemeClr val="accent6">
                <a:lumMod val="40000"/>
                <a:lumOff val="60000"/>
              </a:schemeClr>
            </a:gs>
            <a:gs pos="82001">
              <a:srgbClr val="FBD49C"/>
            </a:gs>
            <a:gs pos="100000">
              <a:srgbClr val="FFFF99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4FAE88-8567-4EBF-8C52-2D1606441CCA}" type="datetimeFigureOut">
              <a:rPr lang="ru-RU"/>
              <a:pPr>
                <a:defRPr/>
              </a:pPr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D0F5A9-3839-41A9-A016-2720548EE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1152525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средняя общеобразовательная школа с.Бисерово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213"/>
            <a:ext cx="6400800" cy="3938587"/>
          </a:xfrm>
        </p:spPr>
        <p:txBody>
          <a:bodyPr/>
          <a:lstStyle/>
          <a:p>
            <a:pPr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Конкурс «Зеленый огонек»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4000500" y="4214813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Работу выполнила Лепихина Юлия . Руководитель:</a:t>
            </a:r>
          </a:p>
          <a:p>
            <a:r>
              <a:rPr lang="ru-RU"/>
              <a:t>воспитатель  дошкольной подготовительной группы </a:t>
            </a:r>
          </a:p>
          <a:p>
            <a:r>
              <a:rPr lang="ru-RU"/>
              <a:t>Лепихина Татьяна Николаевна.</a:t>
            </a: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2857500" y="5786438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2014г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571500"/>
            <a:ext cx="8643937" cy="1214438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их расположили на куртке, сапогах и рюкзаке.</a:t>
            </a:r>
          </a:p>
        </p:txBody>
      </p:sp>
      <p:pic>
        <p:nvPicPr>
          <p:cNvPr id="4" name="Picture 2" descr="F:\для презентации\DSCF03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9322" y="1857364"/>
            <a:ext cx="2817975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26" name="Picture 2" descr="F:\для презентации\DSCF03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2000240"/>
            <a:ext cx="2786082" cy="3351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27" name="Picture 3" descr="F:\для презентации\DSCF03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16" y="3143248"/>
            <a:ext cx="3286148" cy="3306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772400" cy="928687"/>
          </a:xfrm>
        </p:spPr>
        <p:txBody>
          <a:bodyPr/>
          <a:lstStyle/>
          <a:p>
            <a:r>
              <a:rPr lang="ru-RU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Чтобы проверить, как работают светоотражатели, мы провели эксперимент.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071563"/>
            <a:ext cx="8429625" cy="1357312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Поздно вечером я, мама, папа и старший брат выехали на машине на безопасную дорогу. Папа, при помощи спидометра, измерил на какое расстояние мы с мамой можем отойти от машины и быть заметными при ближнем и дальнем свете. Старший брат нас фотографировал. </a:t>
            </a:r>
          </a:p>
          <a:p>
            <a:pPr algn="just">
              <a:spcBef>
                <a:spcPct val="0"/>
              </a:spcBef>
            </a:pPr>
            <a:endParaRPr 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F:\для презентации\DSCF03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714620"/>
            <a:ext cx="3714776" cy="2773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F:\для презентации\DSCF03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3357562"/>
            <a:ext cx="4001857" cy="2987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4429125" y="35004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подъехал поближе и без фликеров заметил нас на расстоянии 30м. 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285750" y="28575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Оказалось, что без фликеров на дороге папа нас совсем не видел.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8" y="285750"/>
            <a:ext cx="4643437" cy="3857625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F:\для презентации\DSCF03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071546"/>
            <a:ext cx="4071966" cy="3039836"/>
          </a:xfrm>
          <a:prstGeom prst="round2DiagRect">
            <a:avLst>
              <a:gd name="adj1" fmla="val 0"/>
              <a:gd name="adj2" fmla="val 2220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F:\для презентации\DSCF03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500042"/>
            <a:ext cx="3714776" cy="2773183"/>
          </a:xfrm>
          <a:prstGeom prst="round2DiagRect">
            <a:avLst>
              <a:gd name="adj1" fmla="val 0"/>
              <a:gd name="adj2" fmla="val 2085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214313" y="5715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ближнем свете с фликерами  я была  заметна  с расстояния 140м. 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3318" name="Прямоугольник 7"/>
          <p:cNvSpPr>
            <a:spLocks noChangeArrowheads="1"/>
          </p:cNvSpPr>
          <p:nvPr/>
        </p:nvSpPr>
        <p:spPr bwMode="auto">
          <a:xfrm>
            <a:off x="4429125" y="11430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когда папа включил дальний свет, я выделялась яркой звёздочкой на расстоянии 400м. </a:t>
            </a:r>
            <a:endParaRPr lang="ru-RU"/>
          </a:p>
        </p:txBody>
      </p:sp>
      <p:sp>
        <p:nvSpPr>
          <p:cNvPr id="13319" name="Прямоугольник 8"/>
          <p:cNvSpPr>
            <a:spLocks noChangeArrowheads="1"/>
          </p:cNvSpPr>
          <p:nvPr/>
        </p:nvSpPr>
        <p:spPr bwMode="auto">
          <a:xfrm>
            <a:off x="428625" y="4500563"/>
            <a:ext cx="75723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Так всей семьёй мы доказали, что фликеры действительно помогают пешеходам стать заметнее на дороге.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На тот момент на мне было всего 2 фликера. Старший брат заметил, что на маленьком ребёнке их должно быть не менее четырёх. Я думаю, чем больше, тем лучше,  так как мы ещё маленького роста и издалека почти незаметны для автомобилиста.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500063"/>
            <a:ext cx="8215312" cy="1928812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нас зимой бывает очень темно, поэтому не только мне нужно быть видной на дороге, но и моим маме, папе, сестрёнке, братику, бабушке и дедушке.</a:t>
            </a:r>
          </a:p>
        </p:txBody>
      </p:sp>
      <p:pic>
        <p:nvPicPr>
          <p:cNvPr id="4" name="Picture 1" descr="F:\для презентации\DSCF02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714488"/>
            <a:ext cx="4500594" cy="2884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2" name="Picture 2" descr="http://moi-portal.ru/uploads/images/00/00/02/2012/10/24/8232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786058"/>
            <a:ext cx="466163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3" y="785813"/>
            <a:ext cx="3857625" cy="5357812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Детям нужен фликер на рукавах, сапогах и рюкзаках.</a:t>
            </a:r>
          </a:p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Попадёт в него луч света – означает это, что нас водитель замечает и сразу скорость он сбавляет.</a:t>
            </a:r>
          </a:p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Смело путь переходи – нет преграды впереди.</a:t>
            </a:r>
          </a:p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ходить нам без тревоги «Засветись» ты на дороге.</a:t>
            </a:r>
          </a:p>
        </p:txBody>
      </p:sp>
      <p:pic>
        <p:nvPicPr>
          <p:cNvPr id="31746" name="Picture 2" descr="F:\для презентации\DSCF03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071546"/>
            <a:ext cx="4071966" cy="4031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357290" y="5715016"/>
            <a:ext cx="664373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714875" y="1285875"/>
            <a:ext cx="3786188" cy="857250"/>
          </a:xfrm>
        </p:spPr>
        <p:txBody>
          <a:bodyPr/>
          <a:lstStyle/>
          <a:p>
            <a:r>
              <a:rPr lang="ru-RU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Привет ребята!</a:t>
            </a:r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929188" y="2143125"/>
            <a:ext cx="3643312" cy="3929063"/>
          </a:xfrm>
        </p:spPr>
        <p:txBody>
          <a:bodyPr/>
          <a:lstStyle/>
          <a:p>
            <a:pPr algn="just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Меня зовут Юля. </a:t>
            </a:r>
          </a:p>
          <a:p>
            <a:pPr algn="just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5 лет. Я хожу в детский сад. </a:t>
            </a:r>
          </a:p>
          <a:p>
            <a:pPr algn="just"/>
            <a:endParaRPr 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я расскажу Вам о том, почему нужно использовать светоотражатели и как  они Вам могут помочь.</a:t>
            </a:r>
          </a:p>
        </p:txBody>
      </p:sp>
      <p:pic>
        <p:nvPicPr>
          <p:cNvPr id="9217" name="Picture 1" descr="F:\для презентации\DSCF03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857364"/>
            <a:ext cx="3929090" cy="4451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14414" y="285728"/>
            <a:ext cx="678661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«Засветись»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ля презентации\DSCF03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571480"/>
            <a:ext cx="4448096" cy="3320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00688" y="785813"/>
            <a:ext cx="3357562" cy="2214562"/>
          </a:xfrm>
        </p:spPr>
        <p:txBody>
          <a:bodyPr/>
          <a:lstStyle/>
          <a:p>
            <a:pPr algn="just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Рано утром, когда на улице ещё темно мы с мамой спешим на работу в наш любимый детский сад.</a:t>
            </a:r>
          </a:p>
        </p:txBody>
      </p:sp>
      <p:pic>
        <p:nvPicPr>
          <p:cNvPr id="5" name="Picture 2" descr="F:\для презентации\DSCF03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500438"/>
            <a:ext cx="3966968" cy="2961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500063" y="5000625"/>
            <a:ext cx="4572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Наш путь проходит по дороге с крутым поворотом,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50" y="428625"/>
            <a:ext cx="8501063" cy="1285875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которой мчатся с большой скоростью машины и автобусы, КамАЗы – нагружённые лесом.</a:t>
            </a:r>
          </a:p>
        </p:txBody>
      </p:sp>
      <p:pic>
        <p:nvPicPr>
          <p:cNvPr id="1028" name="Picture 4" descr="F:\для презентации\DSCF02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357298"/>
            <a:ext cx="3429024" cy="3059345"/>
          </a:xfrm>
          <a:prstGeom prst="round2DiagRect">
            <a:avLst>
              <a:gd name="adj1" fmla="val 0"/>
              <a:gd name="adj2" fmla="val 2020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F:\для презентации\DSCF0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736"/>
            <a:ext cx="3429024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F:\для презентации\DSCF02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64" y="3857628"/>
            <a:ext cx="3000396" cy="2743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17.privet.ru/lr/09128321e3bb71d57e8e5737bf18844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4431145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43500" y="857250"/>
            <a:ext cx="3429000" cy="5072063"/>
          </a:xfrm>
        </p:spPr>
        <p:txBody>
          <a:bodyPr/>
          <a:lstStyle/>
          <a:p>
            <a:pPr algn="just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Известно, что каждое третье ДТП с участием пешеходов происходит в тёмное время суток.</a:t>
            </a:r>
          </a:p>
          <a:p>
            <a:pPr algn="just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 аварии более страшные и тяжёлые, чем дневные. В результате аварии гибнут тысячи людей, в том чисел и маленькие дети.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214313"/>
            <a:ext cx="8429625" cy="1000125"/>
          </a:xfrm>
        </p:spPr>
        <p:txBody>
          <a:bodyPr/>
          <a:lstStyle/>
          <a:p>
            <a:pPr algn="just"/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Госдума решает вопрос, чтобы у каждого ребёнка на одежде были светоотражающие значки.</a:t>
            </a:r>
          </a:p>
        </p:txBody>
      </p:sp>
      <p:pic>
        <p:nvPicPr>
          <p:cNvPr id="1026" name="Picture 2" descr="F:\для презентации\DSCF0286.JPG"/>
          <p:cNvPicPr>
            <a:picLocks noChangeAspect="1" noChangeArrowheads="1"/>
          </p:cNvPicPr>
          <p:nvPr/>
        </p:nvPicPr>
        <p:blipFill>
          <a:blip r:embed="rId2" cstate="print"/>
          <a:srcRect l="7142" t="15175" r="12212" b="21809"/>
          <a:stretch>
            <a:fillRect/>
          </a:stretch>
        </p:blipFill>
        <p:spPr bwMode="auto">
          <a:xfrm>
            <a:off x="2357422" y="1285860"/>
            <a:ext cx="428628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для презентации\DSCF0287.JPG"/>
          <p:cNvPicPr>
            <a:picLocks noChangeAspect="1" noChangeArrowheads="1"/>
          </p:cNvPicPr>
          <p:nvPr/>
        </p:nvPicPr>
        <p:blipFill>
          <a:blip r:embed="rId3" cstate="print"/>
          <a:srcRect l="5236" t="11221" r="6806" b="11632"/>
          <a:stretch>
            <a:fillRect/>
          </a:stretch>
        </p:blipFill>
        <p:spPr bwMode="auto">
          <a:xfrm>
            <a:off x="357158" y="4071942"/>
            <a:ext cx="3857652" cy="2525843"/>
          </a:xfrm>
          <a:prstGeom prst="round2DiagRect">
            <a:avLst>
              <a:gd name="adj1" fmla="val 0"/>
              <a:gd name="adj2" fmla="val 2141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F:\для презентации\DSCF0288.JPG"/>
          <p:cNvPicPr>
            <a:picLocks noChangeAspect="1" noChangeArrowheads="1"/>
          </p:cNvPicPr>
          <p:nvPr/>
        </p:nvPicPr>
        <p:blipFill>
          <a:blip r:embed="rId4" cstate="print"/>
          <a:srcRect l="8955" t="11996" r="4478" b="18028"/>
          <a:stretch>
            <a:fillRect/>
          </a:stretch>
        </p:blipFill>
        <p:spPr bwMode="auto">
          <a:xfrm>
            <a:off x="4714876" y="4071942"/>
            <a:ext cx="4143404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571500"/>
            <a:ext cx="8215313" cy="1571625"/>
          </a:xfrm>
        </p:spPr>
        <p:txBody>
          <a:bodyPr/>
          <a:lstStyle/>
          <a:p>
            <a:pPr algn="just"/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во многих городах, в том числе и в нашем районе стартует акция </a:t>
            </a:r>
            <a:r>
              <a:rPr lang="ru-RU" sz="280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«Засветись»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ношение на одежде </a:t>
            </a:r>
            <a:r>
              <a:rPr lang="ru-RU" sz="280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фликера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2" name="Picture 4" descr="http://www.interfax.by/files/2012-09/20120903-141932-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85992"/>
            <a:ext cx="5905500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5"/>
            <a:ext cx="7772400" cy="785813"/>
          </a:xfrm>
        </p:spPr>
        <p:txBody>
          <a:bodyPr/>
          <a:lstStyle/>
          <a:p>
            <a:r>
              <a:rPr lang="ru-RU" sz="28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Фликер – световозвращатель.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4429125"/>
            <a:ext cx="8501063" cy="1928813"/>
          </a:xfrm>
        </p:spPr>
        <p:txBody>
          <a:bodyPr/>
          <a:lstStyle/>
          <a:p>
            <a:pPr algn="just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Фликер на одежде – это реальный способ уберечься от травмы на неосвещённой дроге. </a:t>
            </a:r>
          </a:p>
          <a:p>
            <a:pPr algn="just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Свет, попадая на ребристую поверхность из специального пластика, концентрируется и отражается в виде узкого пучка.</a:t>
            </a:r>
          </a:p>
        </p:txBody>
      </p:sp>
      <p:pic>
        <p:nvPicPr>
          <p:cNvPr id="4102" name="Picture 6" descr="http://www.wlkw.ru/images/svrfrf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00108"/>
            <a:ext cx="378876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75" y="142875"/>
            <a:ext cx="7772400" cy="642938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Это мой папа.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0" y="785813"/>
            <a:ext cx="3429000" cy="1643062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 водителя около 26 лет. Он всегда строго соблюдает ПДД.</a:t>
            </a:r>
          </a:p>
          <a:p>
            <a:pPr algn="just"/>
            <a:endParaRPr lang="ru-RU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F:\для презентации\DSCF02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857232"/>
            <a:ext cx="4782026" cy="3569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F:\для презентации\DSCF0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411482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714375" y="4714875"/>
            <a:ext cx="4071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Зная об опасностях на дорогах, для нас он приобрел фликеры.</a:t>
            </a:r>
            <a:endParaRPr lang="ru-RU" sz="320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5765</TotalTime>
  <Words>521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Муниципальное казенное общеобразовательное учреждение средняя общеобразовательная школа с.Бисерово</vt:lpstr>
      <vt:lpstr>Привет ребята!</vt:lpstr>
      <vt:lpstr>Слайд 3</vt:lpstr>
      <vt:lpstr>Слайд 4</vt:lpstr>
      <vt:lpstr>Слайд 5</vt:lpstr>
      <vt:lpstr>Слайд 6</vt:lpstr>
      <vt:lpstr>Слайд 7</vt:lpstr>
      <vt:lpstr>Фликер – световозвращатель.</vt:lpstr>
      <vt:lpstr>Это мой папа.</vt:lpstr>
      <vt:lpstr>Слайд 10</vt:lpstr>
      <vt:lpstr>Чтобы проверить, как работают светоотражатели, мы провели эксперимент.</vt:lpstr>
      <vt:lpstr>        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школа</cp:lastModifiedBy>
  <cp:revision>721</cp:revision>
  <dcterms:created xsi:type="dcterms:W3CDTF">2008-02-18T15:18:32Z</dcterms:created>
  <dcterms:modified xsi:type="dcterms:W3CDTF">2014-11-20T08:36:09Z</dcterms:modified>
</cp:coreProperties>
</file>