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sldIdLst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74" y="24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8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8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51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725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624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374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756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168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92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070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5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85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23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66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48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892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64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52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40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35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210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36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3245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2585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037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9805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6545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860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0053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439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807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5351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23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917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339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3886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282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3627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458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0060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601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87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948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9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785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4594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329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5251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988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8375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9291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995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177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667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27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8490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3017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95394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3180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41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06106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5370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2408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993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91382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51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2947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5084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745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89181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87348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0478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29860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43084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1608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29210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14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44861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0902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5345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6773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71186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553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9415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69360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72904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11246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94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3550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6524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262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6251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87696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44250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85298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4623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44831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22470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67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3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5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04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77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41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83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11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805A-F175-4A1F-A723-05C9635AD4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5E0A-96D1-4A5A-B828-51EA1C659E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9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7" y="2915816"/>
            <a:ext cx="6348412" cy="1760736"/>
          </a:xfrm>
        </p:spPr>
        <p:txBody>
          <a:bodyPr>
            <a:normAutofit fontScale="77500" lnSpcReduction="20000"/>
          </a:bodyPr>
          <a:lstStyle/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детей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4-5 лет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Востокова Надежда Николаевна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Работа\клипарты\клипарт дети\0_5162f_1b332b27_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3" y="4432486"/>
            <a:ext cx="6924477" cy="513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Горизонтальный свиток 3"/>
          <p:cNvSpPr/>
          <p:nvPr/>
        </p:nvSpPr>
        <p:spPr>
          <a:xfrm>
            <a:off x="404664" y="1115616"/>
            <a:ext cx="5976664" cy="2088232"/>
          </a:xfrm>
          <a:prstGeom prst="horizontalScroll">
            <a:avLst/>
          </a:prstGeom>
          <a:solidFill>
            <a:srgbClr val="FC68D5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кружковой деятельности</a:t>
            </a:r>
            <a:endParaRPr lang="ru-RU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Говорушка</a:t>
            </a: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77072" y="2"/>
            <a:ext cx="27809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Утверждена</a:t>
            </a:r>
          </a:p>
          <a:p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Заведующим МДОАУ № 95</a:t>
            </a:r>
          </a:p>
          <a:p>
            <a:r>
              <a:rPr lang="ru-RU" sz="1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Елатонцевой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А.М.</a:t>
            </a:r>
          </a:p>
          <a:p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_______________/ ___________</a:t>
            </a:r>
          </a:p>
          <a:p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«___ » ________ 2011 г.</a:t>
            </a:r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46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6026">
            <a:off x="4426918" y="-117867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25142" y="1361206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37583" y="3449435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502896" y="618574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4524" y="107505"/>
            <a:ext cx="6227331" cy="8740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Воспитать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цельную личность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нелёгкая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задача. Для этого необходимы следующие условия: наличие педагога-мастера, педагога - психолога и создание среды, вызывающей положительный эмоциональный отклик у ребёнка.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Отсюда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возникает необходимость таких форм образовательной деятельности, в которых каждый ребёнок будет активно переживать содержание занятия и так же активно участвовать в художественном самовыражении.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Дошкольник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должен просто сидеть и послушно выполнять задания педагога. Радость творчества, активное взаимодействие с педагогом уводит ребенка с позиции пассивного усвоения знаний, умений и навыков на позицию творческой активности, инициативы и самостоятельности. Только это может развить творческое начало в каждом ребенке.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При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всём разнообразии видов художественной деятельности (по форме и по содержанию) особое место в воспитательно-образовательном процессе занимает театрализованная деятельность. Через театрализованную деятельность ребёнок получает информацию об окружающем мире, у него формируются первоначальные представления социального характера и включение детей в систему социальных отношений, развиваются творческие способности. С помощью таких выразительных средств как интонация, мимика, жест, походка разыгрываются литературные произведения, сказочные сюжеты, шуточные диалоги.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Театрализованная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деятельность способствуют развитию фантазии, воображения, памяти,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учит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передавать различные эмоциональные состояния.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процессе освоения театрализованной деятельности обогащается словарный запас, формируется звуковая культура речи, навыки связной речи расширяется её интонационный диапазон.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Неоценима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воспитательная роль театрализованной деятельности. Она учит доброте, чуткости, честности, смелости, формируют понятия добра и зла. Робкому ребёнку игра поможет стать более смелым и решительным, застенчивому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преодолеть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неуверенность в себе.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Театрализованные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игры являются средством сохранения эмоционального здоровья ребенка.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Кружковая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позволяет занять детей в свободное от организованной образовательной деятельности время, раскрепостить детей, снять «установку» на образовательную деятельность, позволяет воспитателю избегать шаблонного начала образовательной деятельности.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Цель программы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 приобщение к художественному слову.  Обогащение словарного запаса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6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6026">
            <a:off x="4426918" y="-117867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25142" y="1361206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37583" y="3449435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502896" y="618574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6632" y="18052"/>
            <a:ext cx="6264696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Создать условия для развития творческой активности детей.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Совершенствовать артистические навыки детей в плане переживания и воплощения образа, а также их исполнительские умения.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Формировать у детей простейшие образно-выразительные умения, учить имитировать характерные движения сказочных животных.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Обучать детей элементам художественно-образных выразительных средств (интонация, мимика, пантомимика).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Активизировать словарь детей, совершенствовать звуковую культуру речи, интонационный строй, диалогическую речь.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 Формировать опыт социальных навыков поведения, создавать условия для развития творческой активности детей.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7. Развить у детей интерес к театрально-игровой деятельности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составлена с учетом интеграции с образовательными областями:</a:t>
            </a:r>
          </a:p>
          <a:p>
            <a:pPr algn="just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Познание: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знакомятся с явлениями общественной жизни, предметами ближайшего окружения, природными явлениями, что послужит материалом, входящим в содержание театральных игр и упражнений.</a:t>
            </a:r>
          </a:p>
          <a:p>
            <a:pPr algn="just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Коммуникация: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 детей развивается четкая, ясная дикция, ведется работа над развитием артикуляционного аппарата с использованием скороговорок,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чистоговорок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Чтение художественной 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литературы: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знакомятся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литературными произведениями, которые лягут в основу предстоящей постановки спектакля; читают наизусть потешки и небольшие стихотворения.</a:t>
            </a:r>
          </a:p>
          <a:p>
            <a:pPr algn="just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Художественное творчество: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развивается интерес к произведениям народного и профессионального искусства, к литературе (стихи, песенки, потешки, проза);  дети знакомятся с репродукциями картин, близкими по содержанию сказки.</a:t>
            </a:r>
          </a:p>
          <a:p>
            <a:pPr algn="just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Музыка: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дети учатся слышать в музыке эмоциональное состояние и передавать его движениями, жестами, мимикой, отмечают разнохарактерное содержание музыки, дающее возможность более полно оценить и понять характер героя, его образ.</a:t>
            </a:r>
          </a:p>
          <a:p>
            <a:pPr algn="just"/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Кружковые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занятия проводятся по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минут, во второй половине дня, один раз в неделю.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Всего 26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занятий.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Педагогический анализ проводится 2 раза в год (на начало года - вводный, в конце года - итоговый).</a:t>
            </a:r>
          </a:p>
          <a:p>
            <a:pPr algn="just"/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97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6026">
            <a:off x="4426918" y="-117867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25142" y="1361206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37583" y="3449435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502896" y="618574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0648" y="57062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Тематический план.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502892"/>
              </p:ext>
            </p:extLst>
          </p:nvPr>
        </p:nvGraphicFramePr>
        <p:xfrm>
          <a:off x="188640" y="659077"/>
          <a:ext cx="6172200" cy="4797815"/>
        </p:xfrm>
        <a:graphic>
          <a:graphicData uri="http://schemas.openxmlformats.org/drawingml/2006/table">
            <a:tbl>
              <a:tblPr firstRow="1" firstCol="1" bandRow="1"/>
              <a:tblGrid>
                <a:gridCol w="796413"/>
                <a:gridCol w="1733304"/>
                <a:gridCol w="2198985"/>
                <a:gridCol w="1443498"/>
              </a:tblGrid>
              <a:tr h="228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Оборудование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3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«Цветы» 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разучивание игры со стихотворным сопровождением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Вызывать желание повторять отдельные фразы вместе с педагогом и самостоятельно.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Продолжать развивать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двигательную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активность детей в играх со стихотворным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сопровождением.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Цветы по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количеству детей в группе. Игрушка мотылёк на гибкой проволоке.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6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«Я умница – разумница»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Русская народная потешка.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Разучивание  русской народной потешки «Я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умница-разумница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». Развивать интерес к устному народному творчеству.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Кукла Маша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6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«Зайчик» 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чешская народная игра.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Поощрять стремление участвовать в игре с игрушкой. Пополнять словарный запас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детей.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Игрушка зайчик.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0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«Лиса, заяц и петух».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Русская народная сказка.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Вызывать желание следить за развитием действия в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кукольном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спектакле, сопереживать персонажам народной сказки.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Поощрять игры с шумовыми  игрушками, используя их в кукольном спектакле для сопровождения движения народной игрушки.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Декорации, атрибуты, комплект народных игрушек к кукольному спектаклю «Лиса, заяц и петух». Шумовые игрушки.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96953" y="5554554"/>
            <a:ext cx="10400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335922"/>
              </p:ext>
            </p:extLst>
          </p:nvPr>
        </p:nvGraphicFramePr>
        <p:xfrm>
          <a:off x="188640" y="5975715"/>
          <a:ext cx="6172200" cy="2284886"/>
        </p:xfrm>
        <a:graphic>
          <a:graphicData uri="http://schemas.openxmlformats.org/drawingml/2006/table">
            <a:tbl>
              <a:tblPr firstRow="1" firstCol="1" bandRow="1"/>
              <a:tblGrid>
                <a:gridCol w="895964"/>
                <a:gridCol w="1633753"/>
                <a:gridCol w="2198985"/>
                <a:gridCol w="1443498"/>
              </a:tblGrid>
              <a:tr h="228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Оборудование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8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1-я 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Коза-</a:t>
                      </a: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хлопота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Русская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народная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Вызывать радостное чувство от участия в игре.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Побуждать наблюдать за действием педагога с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резиновой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игрушкой, вызывать желание играть с ней, подражать полёту птички.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Развивать интерес к устному народному творчеству, стремление понять содержание потешки.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Шапочки-маски птичек по количеству детей. Резиновая игрушка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–коза.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3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6026">
            <a:off x="4426918" y="-117867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25142" y="1361206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37583" y="3449435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502896" y="618574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568225"/>
              </p:ext>
            </p:extLst>
          </p:nvPr>
        </p:nvGraphicFramePr>
        <p:xfrm>
          <a:off x="188640" y="179513"/>
          <a:ext cx="6172200" cy="3793089"/>
        </p:xfrm>
        <a:graphic>
          <a:graphicData uri="http://schemas.openxmlformats.org/drawingml/2006/table">
            <a:tbl>
              <a:tblPr firstRow="1" firstCol="1" bandRow="1"/>
              <a:tblGrid>
                <a:gridCol w="895964"/>
                <a:gridCol w="1633753"/>
                <a:gridCol w="2198985"/>
                <a:gridCol w="1443498"/>
              </a:tblGrid>
              <a:tr h="13253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2-я 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«Деревьям по подарку»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латышская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народная песенка.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Продолжать развивать интерес к устному народному творчеству, стремление понять содержание потешки. Познакомить с приметой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осени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(деревья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меняют свой окрас), обогащать словарный запас детей.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Плоскостные деревья, кусты, атрибуты к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«Деревьям по подарку».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2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«Я серый волк»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Науменко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Побуждать детей использовать движения для создания образа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птички.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Вызывать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желание наблюдать за действиями педагога с резиновыми игрушками,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слушая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авторское стихотворение. Учить сочувствовать персонажу.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Шапочки-маски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птичек по количеству детей.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5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«Серенький козлик»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Кукольный спектакль.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Развивать устойчивый интерес к кукольному спектаклю, умение сопереживать происходящему, расширять интонационный диапазон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Декорации, комплект резиновых кукол к спектаклю «Серенький козлик».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951466" y="4067944"/>
            <a:ext cx="10245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504572"/>
              </p:ext>
            </p:extLst>
          </p:nvPr>
        </p:nvGraphicFramePr>
        <p:xfrm>
          <a:off x="188641" y="4422625"/>
          <a:ext cx="6172201" cy="4569772"/>
        </p:xfrm>
        <a:graphic>
          <a:graphicData uri="http://schemas.openxmlformats.org/drawingml/2006/table">
            <a:tbl>
              <a:tblPr firstRow="1" firstCol="1" bandRow="1"/>
              <a:tblGrid>
                <a:gridCol w="864096"/>
                <a:gridCol w="1656184"/>
                <a:gridCol w="2160240"/>
                <a:gridCol w="1491681"/>
              </a:tblGrid>
              <a:tr h="228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Оборудование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6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600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«Машенька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рукавички».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Кукольный спектакль.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Поддерживать интерес к кукольному спектаклю, приобщать к художественному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слову.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Ширма, игрушки: Машенька, птички, зайчики, волк.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0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«Зайчишка-трусишка».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Русская народная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Познакомить детей с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управлением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перчаточными куклами. Побуждать принимать участие в игре со стихотворным сопровождением, используя шапочки – маски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Настольная ширма, плоский домик с вырезанным окошком. Перчаточные куклы: Курочка, цыплятки, птичка. Шапочки – маски зайчиков;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морковки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9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«Волчок –волчок»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Русская народная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Познакомить детей с русской народной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потешкой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Волчок-волчок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». Знакомить детей с приемами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кукловождения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перчаточных игрушек. Приучать внимательно следить за развитием действия в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кукольном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спектакле,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эмоционально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реагируя на происходящее.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Мягкие игрушки: медведь, зайчик. Настольная ширма, перчаточная игрушка- волк, комплект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перчаточных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кукол к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спектаклю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«Гуси и волк».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63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6026">
            <a:off x="4426918" y="-117867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25142" y="1361206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37583" y="3449435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502896" y="618574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89509" y="168005"/>
            <a:ext cx="1168333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350"/>
              </a:lnSpc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ФЕВРАЛЬ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899185"/>
              </p:ext>
            </p:extLst>
          </p:nvPr>
        </p:nvGraphicFramePr>
        <p:xfrm>
          <a:off x="187576" y="447824"/>
          <a:ext cx="6172199" cy="6077975"/>
        </p:xfrm>
        <a:graphic>
          <a:graphicData uri="http://schemas.openxmlformats.org/drawingml/2006/table">
            <a:tbl>
              <a:tblPr firstRow="1" firstCol="1" bandRow="1"/>
              <a:tblGrid>
                <a:gridCol w="801676"/>
                <a:gridCol w="1702676"/>
                <a:gridCol w="2178006"/>
                <a:gridCol w="1489841"/>
              </a:tblGrid>
              <a:tr h="228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Оборудование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8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«Зайчик».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Русская народная считалка.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«Прыг да скок»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Русская народная игра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Вызывать интерес к театрально -игровой деятельности. Продолжать развивать речь детей средствами кукольного театра. Совершенствовать двигательную активность детей в играх со стихотворным сопровождением. Формировать желание перевоплощаться в какой-либо образ. Побуждать принимать участие в хороводе.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Мягкая игрушка зайчик, шапочка-маска зайчика.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5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«Лиса»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Русская народная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попевка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Вызывать желание передавать движением образ животного, используя шапочки-маски.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Настольная ширма. Перчаточная игрушка лиса. Шапочки-маски зайчиков по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количеству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детей.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8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«Три медведя»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Настольный театр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Познакомить детей с кукольным спектаклем «Три медведя».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Перчаточные куклы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спектаклю «Три медведя».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7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«Бабушкины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забавушки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Формировать устойчивый интерес к устному народному творчеству. Вызывать желание слушать народные загадки, потешки, песенки, наблюдать за действиями педагога с настольными игрушками. Развивать умение понимать содержание произведений малых фольклорных форм, побуждать отвечать на вопросы педагога.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Настольные игрушки: корова, козлёнок, утка, гусь, воробей. Колокольчики по количеству детей в группе. Платок для бабушки.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01650" y="6566328"/>
            <a:ext cx="7898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1762"/>
              </p:ext>
            </p:extLst>
          </p:nvPr>
        </p:nvGraphicFramePr>
        <p:xfrm>
          <a:off x="187575" y="6904883"/>
          <a:ext cx="6172200" cy="1919126"/>
        </p:xfrm>
        <a:graphic>
          <a:graphicData uri="http://schemas.openxmlformats.org/drawingml/2006/table">
            <a:tbl>
              <a:tblPr firstRow="1" firstCol="1" bandRow="1"/>
              <a:tblGrid>
                <a:gridCol w="809469"/>
                <a:gridCol w="1639868"/>
                <a:gridCol w="2304256"/>
                <a:gridCol w="1418607"/>
              </a:tblGrid>
              <a:tr h="228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Оборудование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0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«Топ – Топ» 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Кабардино – балкарская песенка.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«Мамины помощники»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настольный театр.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Побуждать детей принимать участие в игре, выполняя движения по показу педагога.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Прививать устойчивый интерес к кукольному спектаклю, желание досмотреть сказку до конца.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Воспитывать желание участвовать в общей пляске, выполняя движения по показу педагога.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Настольная ширма, комплект рукавичек к кукольному спектаклю «Мамины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помощники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63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6026">
            <a:off x="4426918" y="-117867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25142" y="1361206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37583" y="3449435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502896" y="618574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228970"/>
              </p:ext>
            </p:extLst>
          </p:nvPr>
        </p:nvGraphicFramePr>
        <p:xfrm>
          <a:off x="188640" y="206154"/>
          <a:ext cx="6172200" cy="4524609"/>
        </p:xfrm>
        <a:graphic>
          <a:graphicData uri="http://schemas.openxmlformats.org/drawingml/2006/table">
            <a:tbl>
              <a:tblPr firstRow="1" firstCol="1" bandRow="1"/>
              <a:tblGrid>
                <a:gridCol w="809469"/>
                <a:gridCol w="1639868"/>
                <a:gridCol w="2304256"/>
                <a:gridCol w="1418607"/>
              </a:tblGrid>
              <a:tr h="16910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2-я 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«Зайчик»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Русская народная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«Прокати, лошадка, нас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!»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песенка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Побуждать детей принимать участие в игре. Помогать передавать движения, связанные с образом зайчика.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Развивать желание слушать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потешку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наблюдать за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действием педагога с игрушками. Стимулировать активность детей в звукоподражании.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Резиновые куклы: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сорока, лошадка, Ваня. Шапочка-маска зайчика.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3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3-я 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«Маша и медведь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настольный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театр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Приобщать к игре, обучая звукоподражанию.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Учить понимать содержание сказки, разыгранной педагогом.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Игрушки театра рукавичек: большая собака и щенок. Комплект кукол театра рукавичек к спектаклю «Маша и медведь».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2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«Шарик мой голубой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песенка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Вызывать желание наблюдать за действиями педагога с резиновыми игрушками, стремление понять содержание песенки, потешки.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Создать радостное настроение, желание играть с резиновыми игрушками.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Голубые воздушные шары, комплект резиновых игрушек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71020" y="4788025"/>
            <a:ext cx="10801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102330"/>
              </p:ext>
            </p:extLst>
          </p:nvPr>
        </p:nvGraphicFramePr>
        <p:xfrm>
          <a:off x="188640" y="5249661"/>
          <a:ext cx="6172200" cy="3244449"/>
        </p:xfrm>
        <a:graphic>
          <a:graphicData uri="http://schemas.openxmlformats.org/drawingml/2006/table">
            <a:tbl>
              <a:tblPr firstRow="1" firstCol="1" bandRow="1"/>
              <a:tblGrid>
                <a:gridCol w="708027"/>
                <a:gridCol w="1719495"/>
                <a:gridCol w="2416284"/>
                <a:gridCol w="1328394"/>
              </a:tblGrid>
              <a:tr h="228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Оборудование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3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1-я 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«Мышка в чашечке зеленой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польская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детская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песенка.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«Медведь» 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русская народная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Знакомить детей с приёмами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кукловождения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театра народной игрушки.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Продолжать развивать речь детей средствами кукольного театра. Побуждать к участию в свободных плясках с  игрушками.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Большая машина; комплект кукол театра народной игрушки: мышка, лягушка, зайчик, лисичка, волк, медведь.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0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2-я 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«Теремок»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Р.Н.С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Побуждать детей внимательно следить за развитием действия в народной сказке, понимать содержание, уметь отвечать на вопросы педагога.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Развивать стремление участвовать в свободных плясках, выполняя движения по показу педагога и самостоятельно.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Большая машина, комплект народных игрушек к сказке «Теремок».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6026">
            <a:off x="4426918" y="-117867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25142" y="1361206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37583" y="3449435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502896" y="618574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469382"/>
              </p:ext>
            </p:extLst>
          </p:nvPr>
        </p:nvGraphicFramePr>
        <p:xfrm>
          <a:off x="188640" y="182754"/>
          <a:ext cx="6172200" cy="2467766"/>
        </p:xfrm>
        <a:graphic>
          <a:graphicData uri="http://schemas.openxmlformats.org/drawingml/2006/table">
            <a:tbl>
              <a:tblPr firstRow="1" firstCol="1" bandRow="1"/>
              <a:tblGrid>
                <a:gridCol w="708027"/>
                <a:gridCol w="1719495"/>
                <a:gridCol w="2416284"/>
                <a:gridCol w="1328394"/>
              </a:tblGrid>
              <a:tr h="13253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3-я 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«Самолет»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«Веселые музыканты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кукольный театр.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Побуждать детей принимать участие в игре со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стихотворным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сопровождением.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Вызывать желание следить за развитием действия в кукольном спектакле.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Пригласительный билет. Комплект народных игрушек Петрушка,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медвежонок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зайчик, козочка, кошка..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4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«Шла собачка»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русская народная потешка.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«Петух»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русская народная считалка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Закреплять интерес к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театрально-игровой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Вызывать желание наблюдать за действиями педагога с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народными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игрушками. Разучивание  русской народной потешки «Шла собачка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Кукла Маша. Комплект народных игрушек: петух, заяц, лиса, собака, медведь.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97818" y="2699792"/>
            <a:ext cx="6864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554443"/>
              </p:ext>
            </p:extLst>
          </p:nvPr>
        </p:nvGraphicFramePr>
        <p:xfrm>
          <a:off x="188639" y="3073649"/>
          <a:ext cx="6100192" cy="5712215"/>
        </p:xfrm>
        <a:graphic>
          <a:graphicData uri="http://schemas.openxmlformats.org/drawingml/2006/table">
            <a:tbl>
              <a:tblPr firstRow="1" firstCol="1" bandRow="1"/>
              <a:tblGrid>
                <a:gridCol w="720081"/>
                <a:gridCol w="1224135"/>
                <a:gridCol w="2808312"/>
                <a:gridCol w="1347664"/>
              </a:tblGrid>
              <a:tr h="228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Оборудование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10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«Расти, коса, до пояса»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Русская народная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Вызывать желание слушать русскую народную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потешку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наблюдая за действиями педагога. Сделать общение с детьми радостным, понятным и необходимым. Заинтересовать детей действиями педагога с мягкой игрушкой. Побуждать их включаться в игру, предложенную взрослым.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Развивать эмоциональную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отзывчивость.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Деревянный гре6ень для расчёсывания волос.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Мягкая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игрушка: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лиса.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3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«Кто в домике живёт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кукольный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спектакль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Показать кукольный спектакль «Кто в домике живёт?»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Поддерживать желание общаться с игрушками.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Развивать эмоциональную отзывчивость, чувство ритма. Побуждать их включаться в игру, предложенную взрослым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Напольная плоскостная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избушка.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Мягкие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игрушки: медведь. медведица, два медвежонка.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2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«Не вари кашу круту» Русская народная потешка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Прививать любовь к русскому фольклору. Вызывать желание участвовать в игре, выполняя движения руками по показу педагога. Познакомить с кукольным спектаклем «Под грибком».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Поддерживать стремление детей принимать участие в кукольном спектакле, сопровождая пляску кукол.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Мягкая игрушка мишка. Декорации, атрибуты, комплект резиновых игрушек к спектаклю «Под грибком».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5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4-я неделя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театрально-игровой деятельности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детей.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Провести анализ театрально-игровой деятельности детей. Оценить их творческие проявления во второй половине  учебного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581" marR="22581" marT="22581" marB="225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4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6026">
            <a:off x="4426918" y="-117867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25142" y="1361206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437583" y="3449435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Работа\клипарты\клипарт уголки\1a9aab6b7e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3405">
            <a:off x="4502896" y="6185742"/>
            <a:ext cx="5400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6632" y="0"/>
            <a:ext cx="6148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Результативность деятельности по Программе дополнительного образования детей «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Говорушка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6632" y="683568"/>
            <a:ext cx="62646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Кружковая работа по Программе «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Говорушка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позволила занять детей в свободное от организованной образовательной деятельности время, раскрепостить детей, снять «установку» на образовательную деятельность, способствовала развитию фантазии, воображения, памяти детей, научила их передавать различные эмоциональные состояния. В процессе освоения театрализованной деятельности обогатился словарный запас детей, стали развиваться навыки связной речи , расширился её интонационный диапазон.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0648" y="2267744"/>
            <a:ext cx="604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 Программы «</a:t>
            </a:r>
            <a:r>
              <a:rPr lang="ru-RU" sz="1400" b="1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Говорушка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Степень сформированности, развития качеств детей </a:t>
            </a:r>
            <a:endParaRPr lang="ru-RU" sz="1400" dirty="0">
              <a:solidFill>
                <a:prstClr val="black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32656" y="2843808"/>
          <a:ext cx="5976664" cy="317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2528"/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 детей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Умеют заинтересованно заниматься театрально-игровой  деятельностью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 детей (76%)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 Умеют разыгрывать несложные представления по знакомым литературным сюжетам, используя выразительные средства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(интонацию, мимику, жест)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 детей (80%)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Умеют изображать отгадки к загадкам, используя выразительные средства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 детей (68%)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Умеют выступать перед родителями, детьми своей группы, малышами с инсценировками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 детей (80%)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5.Знают некоторые виды театров (кукольный, драматический, музыкальный, детский, театр зверей и др.)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 детей (100%)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60648" y="6084168"/>
            <a:ext cx="62646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Таким образом, можно сделать вывод, что в ходе ведения кружковой деятельности по Программе «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Говорушка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», совершенствовались артистические навыки детей в плане переживания и воплощения образа, а также их исполнительские умения. Формировались простейшие образно-выразительные умения, дети учились имитировать характерные движения сказочных животных. В рамках кружковой деятельности дети обучились элементам художественно-образных выразительных средств (интонация, мимика, пантомимика). Активизировался словарь детей, усовершенствовалась звуковая культура речи, интонационный строй и  диалогическая речь детей.  Дети познакомились с различными видами театра (кукольный, музыкальный, детский, театр зверей и др.). У детей появился устойчивый интерес к театрально-игровой деятельности.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73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2193</Words>
  <Application>Microsoft Office PowerPoint</Application>
  <PresentationFormat>Экран (4:3)</PresentationFormat>
  <Paragraphs>243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1</cp:revision>
  <dcterms:modified xsi:type="dcterms:W3CDTF">2013-03-31T14:42:07Z</dcterms:modified>
</cp:coreProperties>
</file>