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3" d="100"/>
          <a:sy n="73" d="100"/>
        </p:scale>
        <p:origin x="-13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3CC79-CF8D-4F7E-A4DF-B4E4E5599089}" type="datetimeFigureOut">
              <a:rPr lang="ru-RU" smtClean="0"/>
              <a:pPr/>
              <a:t>18.12.2012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B56268-EE0C-42D1-8853-53343E98A8A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МБДОУ №39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ОСНОВЫ КВИЛЛИНГА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34948" y="4437112"/>
            <a:ext cx="33090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Выполнила:</a:t>
            </a:r>
          </a:p>
          <a:p>
            <a:r>
              <a:rPr lang="ru-RU" sz="2800" dirty="0" smtClean="0"/>
              <a:t>воспитатель  Суслова Н.А.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6309320"/>
            <a:ext cx="2799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Ленинск-Кузнецкий</a:t>
            </a:r>
            <a:r>
              <a:rPr lang="ru-RU" dirty="0" smtClean="0"/>
              <a:t> 2012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24574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50100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501008"/>
            <a:ext cx="2627784" cy="262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11560" y="3140968"/>
            <a:ext cx="1033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Завиток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6309320"/>
            <a:ext cx="102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Веточка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3140968"/>
            <a:ext cx="1169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Сердечко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48264" y="6237312"/>
            <a:ext cx="853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Птица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</a:t>
            </a:r>
            <a:r>
              <a:rPr lang="ru-RU" dirty="0" err="1" smtClean="0"/>
              <a:t>внимание=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669348" cy="43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 с основами </a:t>
            </a:r>
            <a:r>
              <a:rPr lang="ru-RU" dirty="0" err="1" smtClean="0"/>
              <a:t>квиллинга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Научить изготавливать основные формы: плотный ролл, свободный ролл, каплю, составлять из них композицию,</a:t>
            </a:r>
          </a:p>
          <a:p>
            <a:r>
              <a:rPr lang="ru-RU" dirty="0" smtClean="0"/>
              <a:t>Повысить уровень развития моторики пальцев рук, пространственное воображение, глазомер,</a:t>
            </a:r>
          </a:p>
          <a:p>
            <a:r>
              <a:rPr lang="ru-RU" dirty="0" smtClean="0"/>
              <a:t>Воспитывать аккуратность при работе.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</a:t>
            </a:r>
            <a:r>
              <a:rPr lang="ru-RU" dirty="0" err="1" smtClean="0"/>
              <a:t>квиллинг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английском языке это рукоделие называется "</a:t>
            </a:r>
            <a:r>
              <a:rPr lang="ru-RU" dirty="0" err="1" smtClean="0"/>
              <a:t>quilling</a:t>
            </a:r>
            <a:r>
              <a:rPr lang="ru-RU" dirty="0" smtClean="0"/>
              <a:t>" - от слова "</a:t>
            </a:r>
            <a:r>
              <a:rPr lang="ru-RU" dirty="0" err="1" smtClean="0"/>
              <a:t>quill</a:t>
            </a:r>
            <a:r>
              <a:rPr lang="ru-RU" dirty="0" smtClean="0"/>
              <a:t>" или "птичье перо», </a:t>
            </a:r>
            <a:r>
              <a:rPr lang="ru-RU" dirty="0" err="1" smtClean="0"/>
              <a:t>бумагокручение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89040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06896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Немного 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38912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Искусство </a:t>
            </a:r>
            <a:r>
              <a:rPr lang="ru-RU" dirty="0" err="1" smtClean="0"/>
              <a:t>бумагокручения</a:t>
            </a:r>
            <a:r>
              <a:rPr lang="ru-RU" dirty="0" smtClean="0"/>
              <a:t> возникло в Европе в конце 14 - начале 15 века, монахини создавали изящные медальоны, закручивая на кончике птичьего пера бумагу с позолоченными краями.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Бумага, особенно цветная и высококачественная, была очень дорогим материалом, бумажная пластика стала искусством для дам из богатых слоев общества.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Большую часть 20 века </a:t>
            </a:r>
            <a:r>
              <a:rPr lang="ru-RU" sz="2400" dirty="0" err="1" smtClean="0"/>
              <a:t>квиллинг</a:t>
            </a:r>
            <a:r>
              <a:rPr lang="ru-RU" sz="2400" dirty="0" smtClean="0"/>
              <a:t> был забыт. И только в конце прошлого столетия он  снова стал превращаться в искусство.</a:t>
            </a: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3"/>
            <a:ext cx="58648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645024"/>
            <a:ext cx="2913112" cy="29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Бумага для </a:t>
            </a:r>
            <a:r>
              <a:rPr lang="ru-RU" dirty="0" err="1" smtClean="0"/>
              <a:t>квиллинга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3419872" cy="275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068" y="4077072"/>
            <a:ext cx="3577932" cy="243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869035" cy="206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Базовые элементы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Глаз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89040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34076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87624" y="4077072"/>
            <a:ext cx="68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Ролл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3356992"/>
            <a:ext cx="1872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Открытый ролл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92280" y="4005064"/>
            <a:ext cx="62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Глаз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620688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501008"/>
            <a:ext cx="259228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645024"/>
            <a:ext cx="2680692" cy="268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95536" y="3212976"/>
            <a:ext cx="66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Дуга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4048" y="328498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Капля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6309320"/>
            <a:ext cx="195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Изогнутая капля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6309320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Стрела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861048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908720"/>
            <a:ext cx="2771800" cy="2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15616" y="371703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3429000"/>
            <a:ext cx="10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Квадрат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3789040"/>
            <a:ext cx="1513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Треугольник</a:t>
            </a:r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</TotalTime>
  <Words>184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МБДОУ №39</vt:lpstr>
      <vt:lpstr>Цели и задачи</vt:lpstr>
      <vt:lpstr>Что такое квиллинг?</vt:lpstr>
      <vt:lpstr>Немного из истории</vt:lpstr>
      <vt:lpstr>Инструменты</vt:lpstr>
      <vt:lpstr>Бумага для квиллинга</vt:lpstr>
      <vt:lpstr>Базовые элементы</vt:lpstr>
      <vt:lpstr>Слайд 8</vt:lpstr>
      <vt:lpstr>Слайд 9</vt:lpstr>
      <vt:lpstr>Слайд 10</vt:lpstr>
      <vt:lpstr>Спасибо за внимание=)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№39</dc:title>
  <dc:creator>Надюша</dc:creator>
  <cp:lastModifiedBy>Надюша</cp:lastModifiedBy>
  <cp:revision>11</cp:revision>
  <dcterms:created xsi:type="dcterms:W3CDTF">2012-12-09T08:46:09Z</dcterms:created>
  <dcterms:modified xsi:type="dcterms:W3CDTF">2012-12-18T03:49:03Z</dcterms:modified>
</cp:coreProperties>
</file>