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noteb31.png"/>
          <p:cNvPicPr>
            <a:picLocks noChangeAspect="1"/>
          </p:cNvPicPr>
          <p:nvPr/>
        </p:nvPicPr>
        <p:blipFill>
          <a:blip r:embed="rId2" cstate="email">
            <a:lum bright="1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642918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«ВЕСЁЛЫЕ </a:t>
            </a:r>
            <a:b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СКОРОГОВОРКИ»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428604"/>
            <a:ext cx="3429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«ПУДЕЛЬ и БУЛЬДОГ»</a:t>
            </a:r>
            <a:br>
              <a:rPr lang="ru-RU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ru-RU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r>
              <a:rPr lang="en-US" sz="40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ru-RU" sz="4000" dirty="0" smtClean="0">
              <a:solidFill>
                <a:srgbClr val="9966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5357826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</a:rPr>
              <a:t>Работу выполнила:</a:t>
            </a:r>
          </a:p>
          <a:p>
            <a:pPr algn="ctr"/>
            <a:r>
              <a:rPr lang="ru-RU" b="1" dirty="0" smtClean="0">
                <a:ln w="11430"/>
              </a:rPr>
              <a:t>учитель – логопед </a:t>
            </a:r>
          </a:p>
          <a:p>
            <a:pPr algn="ctr"/>
            <a:r>
              <a:rPr lang="ru-RU" b="1" dirty="0" smtClean="0">
                <a:ln w="11430"/>
              </a:rPr>
              <a:t>МБДОУ – д/</a:t>
            </a:r>
            <a:r>
              <a:rPr lang="ru-RU" b="1" dirty="0" err="1" smtClean="0">
                <a:ln w="11430"/>
              </a:rPr>
              <a:t>скв</a:t>
            </a:r>
            <a:r>
              <a:rPr lang="ru-RU" b="1" dirty="0" smtClean="0">
                <a:ln w="11430"/>
              </a:rPr>
              <a:t> №8 «Теремок»</a:t>
            </a:r>
            <a:br>
              <a:rPr lang="ru-RU" b="1" dirty="0" smtClean="0">
                <a:ln w="11430"/>
              </a:rPr>
            </a:br>
            <a:r>
              <a:rPr lang="ru-RU" b="1" dirty="0" err="1" smtClean="0">
                <a:ln w="11430"/>
              </a:rPr>
              <a:t>Булина</a:t>
            </a:r>
            <a:r>
              <a:rPr lang="ru-RU" b="1" dirty="0" smtClean="0">
                <a:ln w="11430"/>
              </a:rPr>
              <a:t> Татьяна Ивановна</a:t>
            </a:r>
            <a:endParaRPr lang="ru-RU" b="1" dirty="0"/>
          </a:p>
        </p:txBody>
      </p:sp>
      <p:pic>
        <p:nvPicPr>
          <p:cNvPr id="11266" name="Picture 2" descr="http://pictures.ucoz.ru/_ph/3/2/53458515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2643182"/>
            <a:ext cx="1879461" cy="2499283"/>
          </a:xfrm>
          <a:prstGeom prst="rect">
            <a:avLst/>
          </a:prstGeom>
          <a:noFill/>
        </p:spPr>
      </p:pic>
      <p:pic>
        <p:nvPicPr>
          <p:cNvPr id="11" name="Рисунок 10" descr="bulldog1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429256" y="2928934"/>
            <a:ext cx="2915568" cy="2647956"/>
          </a:xfrm>
          <a:prstGeom prst="rect">
            <a:avLst/>
          </a:prstGeom>
        </p:spPr>
      </p:pic>
      <p:sp>
        <p:nvSpPr>
          <p:cNvPr id="12" name="Рамка 11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noteb3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6314" y="5072074"/>
            <a:ext cx="371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</a:rPr>
              <a:t>Презентации выполнена по материалам книги М.В.  Смирновой «Пудель и бульдог»</a:t>
            </a:r>
            <a:endParaRPr lang="en-US" b="1" dirty="0" smtClean="0">
              <a:ln w="11430"/>
            </a:endParaRPr>
          </a:p>
          <a:p>
            <a:pPr algn="ctr"/>
            <a:r>
              <a:rPr lang="en-US" b="1" dirty="0" smtClean="0">
                <a:ln w="11430"/>
              </a:rPr>
              <a:t>[</a:t>
            </a:r>
            <a:r>
              <a:rPr lang="ru-RU" b="1" dirty="0" smtClean="0">
                <a:ln w="11430"/>
              </a:rPr>
              <a:t>Б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> ,</a:t>
            </a:r>
            <a:r>
              <a:rPr lang="en-US" b="1" dirty="0" smtClean="0">
                <a:ln w="11430"/>
              </a:rPr>
              <a:t>[</a:t>
            </a:r>
            <a:r>
              <a:rPr lang="ru-RU" b="1" dirty="0" smtClean="0">
                <a:ln w="11430"/>
              </a:rPr>
              <a:t>П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>,</a:t>
            </a:r>
            <a:r>
              <a:rPr lang="en-US" b="1" dirty="0" smtClean="0">
                <a:ln w="11430"/>
              </a:rPr>
              <a:t> [</a:t>
            </a:r>
            <a:r>
              <a:rPr lang="ru-RU" b="1" dirty="0" smtClean="0">
                <a:ln w="11430"/>
              </a:rPr>
              <a:t>В</a:t>
            </a:r>
            <a:r>
              <a:rPr lang="en-US" b="1" dirty="0" smtClean="0">
                <a:ln w="11430"/>
              </a:rPr>
              <a:t>]</a:t>
            </a:r>
            <a:r>
              <a:rPr lang="ru-RU" b="1" dirty="0" smtClean="0">
                <a:ln w="11430"/>
              </a:rPr>
              <a:t>,</a:t>
            </a:r>
            <a:r>
              <a:rPr lang="en-US" b="1" dirty="0" smtClean="0">
                <a:ln w="11430"/>
              </a:rPr>
              <a:t> [</a:t>
            </a:r>
            <a:r>
              <a:rPr lang="ru-RU" b="1" dirty="0" smtClean="0">
                <a:ln w="11430"/>
              </a:rPr>
              <a:t>Ф</a:t>
            </a:r>
            <a:r>
              <a:rPr lang="en-US" b="1" dirty="0" smtClean="0">
                <a:ln w="11430"/>
              </a:rPr>
              <a:t>] </a:t>
            </a:r>
            <a:r>
              <a:rPr lang="ru-RU" b="1" dirty="0" smtClean="0">
                <a:ln w="11430"/>
              </a:rPr>
              <a:t/>
            </a:r>
            <a:br>
              <a:rPr lang="ru-RU" b="1" dirty="0" smtClean="0">
                <a:ln w="11430"/>
              </a:rPr>
            </a:br>
            <a:endParaRPr lang="ru-RU" b="1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357685" cy="6858000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01595">
            <a:off x="5927906" y="1752072"/>
            <a:ext cx="1711124" cy="2419062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noteb3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4429124" cy="6858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noteb3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97113" y="0"/>
            <a:ext cx="4346887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noteb3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noteb3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noteb3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noteb3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357686" cy="6858000"/>
          </a:xfrm>
          <a:prstGeom prst="rect">
            <a:avLst/>
          </a:prstGeom>
        </p:spPr>
      </p:pic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noteb3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4357685" cy="6858000"/>
          </a:xfrm>
          <a:prstGeom prst="rect">
            <a:avLst/>
          </a:prstGeom>
        </p:spPr>
      </p:pic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noteb3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357685" cy="6858000"/>
          </a:xfrm>
          <a:prstGeom prst="rect">
            <a:avLst/>
          </a:prstGeom>
        </p:spPr>
      </p:pic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0"/>
            <a:ext cx="4286248" cy="6858000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0" y="0"/>
            <a:ext cx="4429124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786314" y="0"/>
            <a:ext cx="4357686" cy="6858000"/>
          </a:xfrm>
          <a:prstGeom prst="frame">
            <a:avLst>
              <a:gd name="adj1" fmla="val 3402"/>
            </a:avLst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49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2013-08-03T07:07:15Z</dcterms:modified>
</cp:coreProperties>
</file>