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sldIdLst>
    <p:sldId id="273" r:id="rId2"/>
    <p:sldId id="281" r:id="rId3"/>
    <p:sldId id="285" r:id="rId4"/>
    <p:sldId id="284" r:id="rId5"/>
    <p:sldId id="269" r:id="rId6"/>
    <p:sldId id="264" r:id="rId7"/>
    <p:sldId id="260" r:id="rId8"/>
    <p:sldId id="258" r:id="rId9"/>
    <p:sldId id="295" r:id="rId10"/>
    <p:sldId id="261" r:id="rId11"/>
    <p:sldId id="280" r:id="rId12"/>
    <p:sldId id="256" r:id="rId13"/>
    <p:sldId id="259" r:id="rId14"/>
    <p:sldId id="270" r:id="rId15"/>
    <p:sldId id="267" r:id="rId16"/>
    <p:sldId id="262" r:id="rId17"/>
    <p:sldId id="263" r:id="rId18"/>
    <p:sldId id="265" r:id="rId19"/>
    <p:sldId id="266" r:id="rId20"/>
    <p:sldId id="268" r:id="rId21"/>
    <p:sldId id="271" r:id="rId22"/>
    <p:sldId id="274" r:id="rId23"/>
    <p:sldId id="275" r:id="rId24"/>
    <p:sldId id="287" r:id="rId25"/>
    <p:sldId id="289" r:id="rId26"/>
    <p:sldId id="290" r:id="rId27"/>
    <p:sldId id="291" r:id="rId28"/>
    <p:sldId id="282" r:id="rId29"/>
    <p:sldId id="293" r:id="rId30"/>
    <p:sldId id="294" r:id="rId31"/>
    <p:sldId id="288" r:id="rId32"/>
    <p:sldId id="276" r:id="rId33"/>
    <p:sldId id="296" r:id="rId34"/>
    <p:sldId id="277" r:id="rId35"/>
    <p:sldId id="28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A30D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3DCE7-92B5-4CA0-AE1E-8500D256AF69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45337-6A7A-42AC-9B58-F2CF5DFA9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CCFF8-6ED3-418E-B88E-5A5C3823653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5C01-A3DD-4475-9E0E-4D1D8D6275C3}" type="datetime1">
              <a:rPr lang="ru-RU" smtClean="0"/>
              <a:pPr/>
              <a:t>30.11.2014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3B16-02EE-432C-BEF0-0D977DEE1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C9CD-0582-44AD-8D5C-7F17BE07894B}" type="datetime1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3B16-02EE-432C-BEF0-0D977DEE1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5370-C692-4DD4-B52B-866A0D7958D9}" type="datetime1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3B16-02EE-432C-BEF0-0D977DEE1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B8A2-9DAB-42F1-BEC0-0F8761DD0DA9}" type="datetime1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3B16-02EE-432C-BEF0-0D977DEE1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73B1-6CDA-426D-8F60-D4A7A2335118}" type="datetime1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3B16-02EE-432C-BEF0-0D977DEE1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8C94-9667-42EB-AC6A-7357E103C161}" type="datetime1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3B16-02EE-432C-BEF0-0D977DEE1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1BCD-E315-49FF-A6C3-8143CCEAE3EB}" type="datetime1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3B16-02EE-432C-BEF0-0D977DEE1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96AD-F3C0-46F8-8CA8-F5D7A33C1F82}" type="datetime1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3B16-02EE-432C-BEF0-0D977DEE1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FB30-5577-4395-9C50-B75FF05BF1D8}" type="datetime1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3B16-02EE-432C-BEF0-0D977DEE1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6904-ED30-4931-BB7C-56F70BB0FDA1}" type="datetime1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3B16-02EE-432C-BEF0-0D977DEE1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9664-483F-4651-90FE-6F402ACAE0BA}" type="datetime1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1DB3B16-02EE-432C-BEF0-0D977DEE1F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D31505-6034-43E9-99E7-A1CB6FF86410}" type="datetime1">
              <a:rPr lang="ru-RU" smtClean="0"/>
              <a:pPr/>
              <a:t>30.11.2014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DB3B16-02EE-432C-BEF0-0D977DEE1F6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7200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</a:t>
            </a:r>
            <a:br>
              <a:rPr lang="ru-RU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700" b="1" i="1" dirty="0" smtClean="0">
                <a:ln w="11430"/>
                <a:solidFill>
                  <a:srgbClr val="A30D9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 девиз: </a:t>
            </a:r>
            <a:r>
              <a:rPr lang="ru-RU" sz="27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Каждый в группе непоседа все успеет до обеда: </a:t>
            </a:r>
            <a:br>
              <a:rPr lang="ru-RU" sz="27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7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Мир вокруг </a:t>
            </a:r>
            <a:r>
              <a:rPr lang="ru-RU" sz="2700" b="1" i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поизучать</a:t>
            </a:r>
            <a:r>
              <a:rPr lang="ru-RU" sz="27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игры новые начать!</a:t>
            </a:r>
            <a:br>
              <a:rPr lang="ru-RU" sz="27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700" b="1" i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348880"/>
            <a:ext cx="6696744" cy="4310038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4" name="Header1_headerimg" descr="&amp;pcy;&amp;ocy;&amp;dcy;&amp;gcy;&amp;ocy;&amp;tcy;&amp;ocy;&amp;vcy;&amp;icy;&amp;tcy;&amp;iecy;&amp;lcy;&amp;softcy;&amp;ncy;&amp;acy;&amp;yacy; &amp;kcy; &amp;shcy;&amp;kcy;&amp;ocy;&amp;lcy;&amp;iecy;  &amp;gcy;&amp;rcy;&amp;ucy;&amp;pcy;&amp;pcy;&amp;acy;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808" y="188640"/>
            <a:ext cx="3384376" cy="108012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90000"/>
              </a:schemeClr>
            </a:extrusion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Играем с блоками </a:t>
            </a:r>
            <a:r>
              <a:rPr lang="ru-RU" sz="3200" dirty="0" err="1" smtClean="0">
                <a:solidFill>
                  <a:srgbClr val="7030A0"/>
                </a:solidFill>
              </a:rPr>
              <a:t>Дьенеша</a:t>
            </a:r>
            <a:r>
              <a:rPr lang="ru-RU" sz="3200" dirty="0" smtClean="0">
                <a:solidFill>
                  <a:srgbClr val="7030A0"/>
                </a:solidFill>
              </a:rPr>
              <a:t>. 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836712"/>
            <a:ext cx="3240360" cy="47525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E:\Новая папка\DSC_00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412776"/>
            <a:ext cx="5378306" cy="3636622"/>
          </a:xfrm>
          <a:prstGeom prst="roundRect">
            <a:avLst/>
          </a:prstGeom>
          <a:noFill/>
        </p:spPr>
      </p:pic>
      <p:pic>
        <p:nvPicPr>
          <p:cNvPr id="6" name="Picture 2" descr="E:\Новая папка\DSC_00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1912" y="1565176"/>
            <a:ext cx="5378306" cy="3636622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                                   </a:t>
            </a:r>
            <a:r>
              <a:rPr lang="ru-RU" sz="2800" dirty="0" smtClean="0">
                <a:solidFill>
                  <a:srgbClr val="7030A0"/>
                </a:solidFill>
              </a:rPr>
              <a:t>Ручной труд.  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          Композиция «Лесная полянка с грибами».    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6" name="Picture 2" descr="C:\Users\Acer305-9\Desktop\Фото группы\DSC_06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07822"/>
            <a:ext cx="4955272" cy="3650178"/>
          </a:xfrm>
          <a:prstGeom prst="roundRect">
            <a:avLst/>
          </a:prstGeom>
          <a:noFill/>
        </p:spPr>
      </p:pic>
      <p:pic>
        <p:nvPicPr>
          <p:cNvPr id="7" name="Picture 2" descr="C:\Users\Acer305-9\Desktop\Фото группы\DSC_06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02843" y="908720"/>
            <a:ext cx="5386063" cy="3456384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6206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</a:t>
            </a:r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</a:t>
            </a:r>
            <a:r>
              <a:rPr lang="ru-RU" sz="28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 математики – никуда.</a:t>
            </a:r>
            <a:endParaRPr lang="ru-RU" sz="28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DSCN594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9512" y="620688"/>
            <a:ext cx="3960440" cy="2893198"/>
          </a:xfrm>
          <a:prstGeom prst="roundRect">
            <a:avLst/>
          </a:prstGeom>
        </p:spPr>
      </p:pic>
      <p:pic>
        <p:nvPicPr>
          <p:cNvPr id="4" name="Рисунок 3" descr="DSCN594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788023" y="620688"/>
            <a:ext cx="4217613" cy="2952328"/>
          </a:xfrm>
          <a:prstGeom prst="roundRect">
            <a:avLst/>
          </a:prstGeom>
        </p:spPr>
      </p:pic>
      <p:pic>
        <p:nvPicPr>
          <p:cNvPr id="5" name="Рисунок 4" descr="DSCN595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79512" y="3717032"/>
            <a:ext cx="4083154" cy="2808312"/>
          </a:xfrm>
          <a:prstGeom prst="roundRect">
            <a:avLst/>
          </a:prstGeom>
        </p:spPr>
      </p:pic>
      <p:pic>
        <p:nvPicPr>
          <p:cNvPr id="6" name="Рисунок 5" descr="DSCN5953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004048" y="3789041"/>
            <a:ext cx="3960440" cy="2743804"/>
          </a:xfrm>
          <a:prstGeom prst="round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Знакомимся с цифрами и геометрическими фигурами.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028" name="AutoShape 4" descr="https://apf.mail.ru/cgi-bin/readmsg/image.jpeg?x-email=lam71%40mail.ru&amp;id=13926593670000000725%3B0%3B1&amp;mode=attachment&amp;channel&amp;bs=1422&amp;bl=1368066&amp;ct=image%2Fjpeg&amp;cn=image.jpeg&amp;cte=base64&amp;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apf.mail.ru/cgi-bin/readmsg/image.jpeg?x-email=lam71%40mail.ru&amp;id=13926593670000000725%3B0%3B1&amp;mode=attachment&amp;channel&amp;bs=1422&amp;bl=1368066&amp;ct=image%2Fjpeg&amp;cn=image.jpeg&amp;cte=base64&amp;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Слава\Desktop\Непоседы\image-8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88329" y="908720"/>
            <a:ext cx="4479985" cy="3672408"/>
          </a:xfrm>
          <a:prstGeom prst="roundRect">
            <a:avLst/>
          </a:prstGeom>
          <a:noFill/>
        </p:spPr>
      </p:pic>
      <p:pic>
        <p:nvPicPr>
          <p:cNvPr id="1033" name="Picture 9" descr="C:\Users\Слава\Desktop\Непоседы\image-6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1" y="3329550"/>
            <a:ext cx="4752529" cy="3400026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78" y="548681"/>
            <a:ext cx="5358026" cy="33843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1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+mj-lt"/>
              </a:rPr>
              <a:t>Юные архитекторы.</a:t>
            </a:r>
            <a:endParaRPr lang="ru-RU" sz="3200" dirty="0">
              <a:latin typeface="+mj-lt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72355" y="3329608"/>
            <a:ext cx="5092133" cy="340824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Чтобы скульпторами быть, очень любим мы лепить!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21506" name="Picture 2" descr="C:\Users\Слава\Desktop\Непоседы\Фото1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833406" y="-93572"/>
            <a:ext cx="3553259" cy="5220072"/>
          </a:xfrm>
          <a:prstGeom prst="roundRect">
            <a:avLst/>
          </a:prstGeom>
          <a:noFill/>
        </p:spPr>
      </p:pic>
      <p:pic>
        <p:nvPicPr>
          <p:cNvPr id="21507" name="Picture 3" descr="C:\Users\Слава\Desktop\Непоседы\Фото12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4616760" y="2330758"/>
            <a:ext cx="3933056" cy="5121427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Книжки почитаем – много нового узнаем!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6" name="Picture 4" descr="C:\Users\Acer305-9\Desktop\Фото группы\IMGP18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936" y="3212976"/>
            <a:ext cx="4936584" cy="3168352"/>
          </a:xfrm>
          <a:prstGeom prst="roundRect">
            <a:avLst/>
          </a:prstGeom>
          <a:noFill/>
        </p:spPr>
      </p:pic>
      <p:pic>
        <p:nvPicPr>
          <p:cNvPr id="3074" name="Picture 2" descr="C:\Users\Acer305-9\Desktop\Фото группы\IMGP18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1" y="836712"/>
            <a:ext cx="4752528" cy="3146304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У нас в группе есть «Музей матрешки».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04864"/>
            <a:ext cx="3291730" cy="29523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1" y="1988840"/>
            <a:ext cx="3203849" cy="311989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2807731" y="1736887"/>
            <a:ext cx="3744416" cy="280816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86409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К олимпиаде выпустили газету по фигурному катанию. Наши будущие чемпионы:  Алина и Максим </a:t>
            </a:r>
            <a:r>
              <a:rPr lang="ru-RU" sz="3200" dirty="0" err="1" smtClean="0">
                <a:solidFill>
                  <a:srgbClr val="7030A0"/>
                </a:solidFill>
              </a:rPr>
              <a:t>Забзарины</a:t>
            </a:r>
            <a:r>
              <a:rPr lang="ru-RU" sz="3200" dirty="0" smtClean="0">
                <a:solidFill>
                  <a:srgbClr val="7030A0"/>
                </a:solidFill>
              </a:rPr>
              <a:t>.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8434" name="Picture 2" descr="C:\Users\Слава\Desktop\Непоседы\image-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303913"/>
            <a:ext cx="6840760" cy="48994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54868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Наши модницы: только что из салона красоты!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-683279" y="2888143"/>
            <a:ext cx="4354383" cy="298782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548680"/>
            <a:ext cx="3707904" cy="27809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32102" y="3429000"/>
            <a:ext cx="4011898" cy="31683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 descr="C:\Users\Слава\Desktop\Непоседы\Фото1215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5816" y="692696"/>
            <a:ext cx="2614700" cy="4392488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       </a:t>
            </a:r>
            <a:r>
              <a:rPr lang="ru-RU" sz="3100" dirty="0" smtClean="0">
                <a:solidFill>
                  <a:srgbClr val="7030A0"/>
                </a:solidFill>
              </a:rPr>
              <a:t>В детском саду мы  выполняем гигиенические</a:t>
            </a:r>
            <a:br>
              <a:rPr lang="ru-RU" sz="3100" dirty="0" smtClean="0">
                <a:solidFill>
                  <a:srgbClr val="7030A0"/>
                </a:solidFill>
              </a:rPr>
            </a:br>
            <a:r>
              <a:rPr lang="ru-RU" sz="3100" dirty="0" smtClean="0">
                <a:solidFill>
                  <a:srgbClr val="7030A0"/>
                </a:solidFill>
              </a:rPr>
              <a:t>               процедуры и едим полезную еду!</a:t>
            </a:r>
            <a:endParaRPr lang="ru-RU" sz="31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Acer305-9\Desktop\Фото группы\DSC_4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0782" y="1052736"/>
            <a:ext cx="4209697" cy="2736304"/>
          </a:xfrm>
          <a:prstGeom prst="roundRect">
            <a:avLst/>
          </a:prstGeom>
          <a:noFill/>
        </p:spPr>
      </p:pic>
      <p:pic>
        <p:nvPicPr>
          <p:cNvPr id="6" name="Picture 2" descr="C:\Users\Acer305-9\Desktop\Фото группы\DSC_42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47296" y="1052736"/>
            <a:ext cx="4217192" cy="2693652"/>
          </a:xfrm>
          <a:prstGeom prst="roundRect">
            <a:avLst/>
          </a:prstGeom>
          <a:noFill/>
        </p:spPr>
      </p:pic>
      <p:pic>
        <p:nvPicPr>
          <p:cNvPr id="7" name="Picture 3" descr="C:\Users\Acer305-9\Desktop\Фото группы\DSC_42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776" y="4005064"/>
            <a:ext cx="4032448" cy="2688298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Ухаживаем за цветами!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48680"/>
            <a:ext cx="4471424" cy="38884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548680"/>
            <a:ext cx="4211960" cy="401609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784" y="3569828"/>
            <a:ext cx="3240360" cy="32881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5486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Кукольный театр.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Acer305-9\Desktop\Фото группы\IMGP18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52736"/>
            <a:ext cx="4525343" cy="3168352"/>
          </a:xfrm>
          <a:prstGeom prst="round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>
            <a:off x="2555776" y="548680"/>
            <a:ext cx="1656184" cy="1152128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Колобок-колобок!</a:t>
            </a:r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 Я тебя съем!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2" name="Picture 3" descr="C:\Users\Acer305-9\Desktop\Фото группы\IMGP18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01772" y="692696"/>
            <a:ext cx="4442228" cy="2768446"/>
          </a:xfrm>
          <a:prstGeom prst="roundRect">
            <a:avLst/>
          </a:prstGeom>
          <a:noFill/>
        </p:spPr>
      </p:pic>
      <p:pic>
        <p:nvPicPr>
          <p:cNvPr id="10" name="Picture 2" descr="C:\Users\Acer305-9\Desktop\Фото группы\IMGP18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800" y="3645024"/>
            <a:ext cx="5223515" cy="3212976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Мы и сами артисты!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6" name="Picture 2" descr="C:\Users\Acer305-9\Desktop\Фото группы\IMGP18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0687"/>
            <a:ext cx="4788024" cy="4526859"/>
          </a:xfrm>
          <a:prstGeom prst="roundRect">
            <a:avLst/>
          </a:prstGeom>
          <a:noFill/>
        </p:spPr>
      </p:pic>
      <p:pic>
        <p:nvPicPr>
          <p:cNvPr id="6146" name="Picture 2" descr="C:\Users\Acer305-9\Desktop\Фото группы\IMGP189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01651" y="2420888"/>
            <a:ext cx="4842349" cy="4437112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Игры с песком.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Слава\AppData\Local\Temp\Фото12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573644" y="150724"/>
            <a:ext cx="3168352" cy="3964263"/>
          </a:xfrm>
          <a:prstGeom prst="round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17747" y="548681"/>
            <a:ext cx="4146741" cy="317492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861048"/>
            <a:ext cx="3879368" cy="28083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email"/>
          <a:srcRect r="-1685"/>
          <a:stretch>
            <a:fillRect/>
          </a:stretch>
        </p:blipFill>
        <p:spPr bwMode="auto">
          <a:xfrm>
            <a:off x="4994372" y="3861048"/>
            <a:ext cx="3888435" cy="28083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260648"/>
            <a:ext cx="83058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Любимое занятие мальчиков.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User\Desktop\Новая папка\DSCN64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548680"/>
            <a:ext cx="4032448" cy="3024336"/>
          </a:xfrm>
          <a:prstGeom prst="roundRect">
            <a:avLst/>
          </a:prstGeom>
          <a:noFill/>
        </p:spPr>
      </p:pic>
      <p:pic>
        <p:nvPicPr>
          <p:cNvPr id="1027" name="Picture 3" descr="C:\Users\User\Desktop\Новая папка\DSCN64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645024"/>
            <a:ext cx="4032448" cy="3024337"/>
          </a:xfrm>
          <a:prstGeom prst="roundRect">
            <a:avLst/>
          </a:prstGeom>
          <a:noFill/>
        </p:spPr>
      </p:pic>
      <p:pic>
        <p:nvPicPr>
          <p:cNvPr id="1028" name="Picture 4" descr="C:\Users\User\Desktop\Новая папка\DSCN64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39" y="548680"/>
            <a:ext cx="4032449" cy="3024336"/>
          </a:xfrm>
          <a:prstGeom prst="roundRect">
            <a:avLst/>
          </a:prstGeom>
          <a:noFill/>
        </p:spPr>
      </p:pic>
      <p:pic>
        <p:nvPicPr>
          <p:cNvPr id="1029" name="Picture 5" descr="C:\Users\User\Desktop\Новая папка\DSCN643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39" y="3645024"/>
            <a:ext cx="4032449" cy="3024336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5486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Собираем </a:t>
            </a:r>
            <a:r>
              <a:rPr lang="ru-RU" sz="3200" dirty="0" err="1" smtClean="0"/>
              <a:t>лего</a:t>
            </a:r>
            <a:r>
              <a:rPr lang="ru-RU" sz="3200" dirty="0" smtClean="0"/>
              <a:t> – жирафа.)</a:t>
            </a:r>
            <a:endParaRPr lang="ru-RU" sz="3200" dirty="0"/>
          </a:p>
        </p:txBody>
      </p:sp>
      <p:pic>
        <p:nvPicPr>
          <p:cNvPr id="2051" name="Picture 3" descr="E:\DCIM\107NIKON\DSCN64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80046" y="548680"/>
            <a:ext cx="3936438" cy="2952328"/>
          </a:xfrm>
          <a:prstGeom prst="roundRect">
            <a:avLst/>
          </a:prstGeom>
          <a:noFill/>
        </p:spPr>
      </p:pic>
      <p:pic>
        <p:nvPicPr>
          <p:cNvPr id="2052" name="Picture 4" descr="E:\DCIM\107NIKON\DSCN64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76672"/>
            <a:ext cx="3936438" cy="2952328"/>
          </a:xfrm>
          <a:prstGeom prst="roundRect">
            <a:avLst/>
          </a:prstGeom>
          <a:noFill/>
        </p:spPr>
      </p:pic>
      <p:pic>
        <p:nvPicPr>
          <p:cNvPr id="2053" name="Picture 5" descr="E:\DCIM\107NIKON\DSCN64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7" y="3645024"/>
            <a:ext cx="3936437" cy="2952328"/>
          </a:xfrm>
          <a:prstGeom prst="roundRect">
            <a:avLst/>
          </a:prstGeom>
          <a:noFill/>
        </p:spPr>
      </p:pic>
      <p:pic>
        <p:nvPicPr>
          <p:cNvPr id="2055" name="Picture 7" descr="E:\DCIM\107NIKON\DSCN65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3645024"/>
            <a:ext cx="3960441" cy="2970331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CIM\107NIKON\DSCN64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4128459" cy="3096344"/>
          </a:xfrm>
          <a:prstGeom prst="roundRect">
            <a:avLst/>
          </a:prstGeom>
          <a:noFill/>
        </p:spPr>
      </p:pic>
      <p:pic>
        <p:nvPicPr>
          <p:cNvPr id="3075" name="Picture 3" descr="E:\DCIM\107NIKON\DSCN65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260648"/>
            <a:ext cx="4128458" cy="3096344"/>
          </a:xfrm>
          <a:prstGeom prst="roundRect">
            <a:avLst/>
          </a:prstGeom>
          <a:noFill/>
        </p:spPr>
      </p:pic>
      <p:pic>
        <p:nvPicPr>
          <p:cNvPr id="3076" name="Picture 4" descr="E:\DCIM\107NIKON\DSCN65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573016"/>
            <a:ext cx="4104456" cy="3078342"/>
          </a:xfrm>
          <a:prstGeom prst="roundRect">
            <a:avLst/>
          </a:prstGeom>
          <a:noFill/>
        </p:spPr>
      </p:pic>
      <p:pic>
        <p:nvPicPr>
          <p:cNvPr id="3077" name="Picture 5" descr="E:\DCIM\107NIKON\DSCN649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3573016"/>
            <a:ext cx="4128459" cy="3096344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Раз, два, три, четыре, пять -  жирафы вышли погулять!)</a:t>
            </a:r>
            <a:endParaRPr lang="ru-RU" sz="3200" dirty="0"/>
          </a:p>
        </p:txBody>
      </p:sp>
      <p:pic>
        <p:nvPicPr>
          <p:cNvPr id="5122" name="Picture 2" descr="E:\DCIM\107NIKON\DSCN65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268760"/>
            <a:ext cx="8067803" cy="5040560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cer305-9\Desktop\Фото группы\SAM_09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610533"/>
            <a:ext cx="4392488" cy="3070504"/>
          </a:xfrm>
          <a:prstGeom prst="roundRect">
            <a:avLst/>
          </a:prstGeom>
          <a:noFill/>
        </p:spPr>
      </p:pic>
      <p:pic>
        <p:nvPicPr>
          <p:cNvPr id="1027" name="Picture 3" descr="C:\Users\Acer305-9\Desktop\прогулка\SAM_09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79379" y="548680"/>
            <a:ext cx="4485109" cy="2977185"/>
          </a:xfrm>
          <a:prstGeom prst="roundRect">
            <a:avLst/>
          </a:prstGeom>
          <a:noFill/>
        </p:spPr>
      </p:pic>
      <p:pic>
        <p:nvPicPr>
          <p:cNvPr id="1028" name="Picture 4" descr="C:\Users\Acer305-9\Desktop\прогулка\SAM_09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548680"/>
            <a:ext cx="3456384" cy="2944409"/>
          </a:xfrm>
          <a:prstGeom prst="roundRect">
            <a:avLst/>
          </a:prstGeom>
          <a:noFill/>
        </p:spPr>
      </p:pic>
      <p:pic>
        <p:nvPicPr>
          <p:cNvPr id="1029" name="Picture 5" descr="C:\Users\Acer305-9\Desktop\прогулка\SAM_093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6095" y="3698608"/>
            <a:ext cx="3240361" cy="3024950"/>
          </a:xfrm>
          <a:prstGeom prst="round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1"/>
            <a:ext cx="7168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+mj-lt"/>
              </a:rPr>
              <a:t>          </a:t>
            </a:r>
            <a:r>
              <a:rPr lang="ru-RU" sz="3200" dirty="0" smtClean="0">
                <a:solidFill>
                  <a:srgbClr val="7030A0"/>
                </a:solidFill>
                <a:latin typeface="+mj-lt"/>
              </a:rPr>
              <a:t>Подвижные игры на прогулке.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1691681" y="149995"/>
            <a:ext cx="5167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    «Цирковые верблюды».</a:t>
            </a:r>
            <a:endParaRPr lang="ru-RU" sz="2800" dirty="0"/>
          </a:p>
        </p:txBody>
      </p:sp>
      <p:pic>
        <p:nvPicPr>
          <p:cNvPr id="76802" name="Picture 2" descr="E:\Новая папка\DSCN65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692696"/>
            <a:ext cx="3888432" cy="2916324"/>
          </a:xfrm>
          <a:prstGeom prst="roundRect">
            <a:avLst/>
          </a:prstGeom>
          <a:noFill/>
        </p:spPr>
      </p:pic>
      <p:pic>
        <p:nvPicPr>
          <p:cNvPr id="76804" name="Picture 4" descr="E:\Новая папка\DSCN65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789040"/>
            <a:ext cx="3888432" cy="2916325"/>
          </a:xfrm>
          <a:prstGeom prst="roundRect">
            <a:avLst/>
          </a:prstGeom>
          <a:noFill/>
        </p:spPr>
      </p:pic>
      <p:pic>
        <p:nvPicPr>
          <p:cNvPr id="76805" name="Picture 5" descr="E:\Новая папка\DSCN654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3789040"/>
            <a:ext cx="3888431" cy="2916323"/>
          </a:xfrm>
          <a:prstGeom prst="roundRect">
            <a:avLst/>
          </a:prstGeom>
          <a:noFill/>
        </p:spPr>
      </p:pic>
      <p:pic>
        <p:nvPicPr>
          <p:cNvPr id="76807" name="Picture 7" descr="E:\Новая папка\DSCN65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692696"/>
            <a:ext cx="3936646" cy="2952328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305-9\Desktop\осенний утренник\P10008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789040"/>
            <a:ext cx="3744416" cy="2808312"/>
          </a:xfrm>
          <a:prstGeom prst="roundRect">
            <a:avLst/>
          </a:prstGeom>
          <a:noFill/>
        </p:spPr>
      </p:pic>
      <p:pic>
        <p:nvPicPr>
          <p:cNvPr id="6146" name="Picture 2" descr="C:\Users\Acer305-9\Desktop\осенний утренник\P10007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548680"/>
            <a:ext cx="4881448" cy="3096344"/>
          </a:xfrm>
          <a:prstGeom prst="roundRect">
            <a:avLst/>
          </a:prstGeom>
          <a:noFill/>
        </p:spPr>
      </p:pic>
      <p:pic>
        <p:nvPicPr>
          <p:cNvPr id="6147" name="Picture 3" descr="C:\Users\Acer305-9\Desktop\осенний утренник\P10008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548679"/>
            <a:ext cx="3877716" cy="3096345"/>
          </a:xfrm>
          <a:prstGeom prst="roundRect">
            <a:avLst/>
          </a:prstGeom>
          <a:noFill/>
        </p:spPr>
      </p:pic>
      <p:pic>
        <p:nvPicPr>
          <p:cNvPr id="6149" name="Picture 5" descr="C:\Users\Acer305-9\Desktop\осенний утренник\P10008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3789040"/>
            <a:ext cx="4128979" cy="2852823"/>
          </a:xfrm>
          <a:prstGeom prst="round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75656" y="0"/>
            <a:ext cx="6739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+mj-lt"/>
              </a:rPr>
              <a:t>«Праздник осени 2014».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:\Новая папка\DSCN65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980728"/>
            <a:ext cx="6552728" cy="4914545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1148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3100" dirty="0" smtClean="0">
                <a:solidFill>
                  <a:srgbClr val="7030A0"/>
                </a:solidFill>
              </a:rPr>
              <a:t>К нам  мастер приходил, он нам стульчик починил.)</a:t>
            </a:r>
            <a:endParaRPr lang="ru-RU" sz="31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E:\DCIM\107NIKON\DSCN65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908720"/>
            <a:ext cx="3923928" cy="2942946"/>
          </a:xfrm>
          <a:prstGeom prst="roundRect">
            <a:avLst/>
          </a:prstGeom>
          <a:noFill/>
        </p:spPr>
      </p:pic>
      <p:pic>
        <p:nvPicPr>
          <p:cNvPr id="1027" name="Picture 3" descr="E:\DCIM\107NIKON\DSCN65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908720"/>
            <a:ext cx="3912435" cy="2934326"/>
          </a:xfrm>
          <a:prstGeom prst="roundRect">
            <a:avLst/>
          </a:prstGeom>
          <a:noFill/>
        </p:spPr>
      </p:pic>
      <p:pic>
        <p:nvPicPr>
          <p:cNvPr id="1028" name="Picture 4" descr="E:\DCIM\107NIKON\DSCN65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3768" y="3861048"/>
            <a:ext cx="3816424" cy="2862318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5486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В гости к нам приходят и родители.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Слава\Desktop\Непоседы\image-1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980728"/>
            <a:ext cx="7956376" cy="5003352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    К празднику «День матери» наши дети постарались от души!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E:\ДЕНЬ МАТЕРИ (фото)\2014-11-24 16.07.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764704"/>
            <a:ext cx="3816424" cy="2862318"/>
          </a:xfrm>
          <a:prstGeom prst="roundRect">
            <a:avLst/>
          </a:prstGeom>
          <a:noFill/>
        </p:spPr>
      </p:pic>
      <p:pic>
        <p:nvPicPr>
          <p:cNvPr id="2051" name="Picture 3" descr="E:\ДЕНЬ МАТЕРИ (фото)\2014-11-25 13.28.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3789040"/>
            <a:ext cx="3803914" cy="2852936"/>
          </a:xfrm>
          <a:prstGeom prst="roundRect">
            <a:avLst/>
          </a:prstGeom>
          <a:noFill/>
        </p:spPr>
      </p:pic>
      <p:pic>
        <p:nvPicPr>
          <p:cNvPr id="2052" name="Picture 4" descr="E:\ДЕНЬ МАТЕРИ (фото)\2014-11-25 13.29.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3789040"/>
            <a:ext cx="3768418" cy="2826313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64807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Мы теперь знаем, что такое семья, и в  нашем книжном уголке появился альбом  с семейными фотографиями. 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Слава\Desktop\Непоседы\image-2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1124745"/>
            <a:ext cx="4104456" cy="2543287"/>
          </a:xfrm>
          <a:prstGeom prst="roundRect">
            <a:avLst/>
          </a:prstGeom>
          <a:noFill/>
        </p:spPr>
      </p:pic>
      <p:pic>
        <p:nvPicPr>
          <p:cNvPr id="6" name="Содержимое 3" descr="C:\Users\Слава\Desktop\фото нод\image.jpe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124744"/>
            <a:ext cx="4104456" cy="252028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3861048"/>
            <a:ext cx="3960440" cy="275843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Содержимое 3" descr="E:\Люда 2\IMG_5156.JPG"/>
          <p:cNvPicPr>
            <a:picLocks noGrp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3861048"/>
            <a:ext cx="3960440" cy="28083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Наши деревья счастья! )))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E:\Новая папка с фото\DSCN6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052736"/>
            <a:ext cx="7200800" cy="5400600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«Новый год 2014».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Acer305-9\Desktop\фото Новый год\SAM_1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764704"/>
            <a:ext cx="4032447" cy="3024336"/>
          </a:xfrm>
          <a:prstGeom prst="roundRect">
            <a:avLst/>
          </a:prstGeom>
          <a:noFill/>
        </p:spPr>
      </p:pic>
      <p:pic>
        <p:nvPicPr>
          <p:cNvPr id="4099" name="Picture 3" descr="C:\Users\Acer305-9\Desktop\фото Новый год\SAM_10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1555" y="764705"/>
            <a:ext cx="3954901" cy="3024335"/>
          </a:xfrm>
          <a:prstGeom prst="roundRect">
            <a:avLst/>
          </a:prstGeom>
          <a:noFill/>
        </p:spPr>
      </p:pic>
      <p:pic>
        <p:nvPicPr>
          <p:cNvPr id="4100" name="Picture 4" descr="C:\Users\Acer305-9\Desktop\фото Новый год\SAM_10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3861048"/>
            <a:ext cx="3888432" cy="2836970"/>
          </a:xfrm>
          <a:prstGeom prst="roundRect">
            <a:avLst/>
          </a:prstGeom>
          <a:noFill/>
        </p:spPr>
      </p:pic>
      <p:pic>
        <p:nvPicPr>
          <p:cNvPr id="4101" name="Picture 5" descr="C:\Users\Acer305-9\Desktop\фото Новый год\SAM_104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3861048"/>
            <a:ext cx="3744416" cy="2808312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432048"/>
          </a:xfrm>
        </p:spPr>
        <p:txBody>
          <a:bodyPr>
            <a:normAutofit fontScale="90000"/>
          </a:bodyPr>
          <a:lstStyle/>
          <a:p>
            <a:r>
              <a:rPr lang="ru-RU" sz="2400" b="1" cap="none" dirty="0" smtClean="0">
                <a:solidFill>
                  <a:srgbClr val="7030A0"/>
                </a:solidFill>
                <a:effectLst/>
                <a:cs typeface="Arial" pitchFamily="34" charset="0"/>
              </a:rPr>
              <a:t/>
            </a:r>
            <a:br>
              <a:rPr lang="ru-RU" sz="2400" b="1" cap="none" dirty="0" smtClean="0">
                <a:solidFill>
                  <a:srgbClr val="7030A0"/>
                </a:solidFill>
                <a:effectLst/>
                <a:cs typeface="Arial" pitchFamily="34" charset="0"/>
              </a:rPr>
            </a:br>
            <a:r>
              <a:rPr lang="ru-RU" sz="2400" b="1" cap="none" dirty="0" smtClean="0">
                <a:solidFill>
                  <a:srgbClr val="7030A0"/>
                </a:solidFill>
                <a:effectLst/>
                <a:cs typeface="Arial" pitchFamily="34" charset="0"/>
              </a:rPr>
              <a:t>                    </a:t>
            </a:r>
            <a:r>
              <a:rPr lang="ru-RU" sz="3200" b="1" cap="none" dirty="0" smtClean="0">
                <a:solidFill>
                  <a:srgbClr val="7030A0"/>
                </a:solidFill>
                <a:effectLst/>
                <a:cs typeface="Arial" pitchFamily="34" charset="0"/>
              </a:rPr>
              <a:t/>
            </a:r>
            <a:br>
              <a:rPr lang="ru-RU" sz="3200" b="1" cap="none" dirty="0" smtClean="0">
                <a:solidFill>
                  <a:srgbClr val="7030A0"/>
                </a:solidFill>
                <a:effectLst/>
                <a:cs typeface="Arial" pitchFamily="34" charset="0"/>
              </a:rPr>
            </a:br>
            <a:r>
              <a:rPr lang="ru-RU" sz="3200" b="1" cap="none" dirty="0" smtClean="0">
                <a:solidFill>
                  <a:srgbClr val="7030A0"/>
                </a:solidFill>
                <a:effectLst/>
                <a:cs typeface="Arial" pitchFamily="34" charset="0"/>
              </a:rPr>
              <a:t>                                   </a:t>
            </a:r>
            <a:r>
              <a:rPr lang="ru-RU" sz="3100" cap="none" dirty="0" smtClean="0">
                <a:solidFill>
                  <a:srgbClr val="7030A0"/>
                </a:solidFill>
                <a:effectLst/>
                <a:cs typeface="Arial" pitchFamily="34" charset="0"/>
              </a:rPr>
              <a:t>Играем и общаемся</a:t>
            </a:r>
            <a:r>
              <a:rPr lang="ru-RU" sz="3200" cap="none" dirty="0" smtClean="0">
                <a:solidFill>
                  <a:srgbClr val="7030A0"/>
                </a:solidFill>
                <a:effectLst/>
                <a:cs typeface="Arial" pitchFamily="34" charset="0"/>
              </a:rPr>
              <a:t>!</a:t>
            </a:r>
            <a:endParaRPr lang="ru-RU" sz="3100" cap="none" dirty="0">
              <a:solidFill>
                <a:srgbClr val="7030A0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692696"/>
            <a:ext cx="4176464" cy="290993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C:\Users\Слава\AppData\Local\Temp\WPDNSE\{03D20015-0011-004C-4800-4A004F004E00}\DSCN60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43933" y="692696"/>
            <a:ext cx="4220555" cy="2970019"/>
          </a:xfrm>
          <a:prstGeom prst="roundRect">
            <a:avLst/>
          </a:prstGeom>
          <a:noFill/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816190"/>
            <a:ext cx="4211960" cy="30418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3818236"/>
            <a:ext cx="4211960" cy="303976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И все как в жизни: «Семья», «Дочки – матери».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 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9458" name="Picture 2" descr="C:\Users\Слава\Desktop\Непоседы\image-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928670"/>
            <a:ext cx="2992416" cy="2888388"/>
          </a:xfrm>
          <a:prstGeom prst="roundRect">
            <a:avLst/>
          </a:prstGeom>
          <a:noFill/>
        </p:spPr>
      </p:pic>
      <p:pic>
        <p:nvPicPr>
          <p:cNvPr id="7" name="Picture 2" descr="C:\Users\Acer305-9\Desktop\Фото группы\IMGP18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908720"/>
            <a:ext cx="4125616" cy="2952328"/>
          </a:xfrm>
          <a:prstGeom prst="roundRect">
            <a:avLst/>
          </a:prstGeom>
          <a:noFill/>
        </p:spPr>
      </p:pic>
      <p:pic>
        <p:nvPicPr>
          <p:cNvPr id="9" name="Picture 3" descr="C:\Users\Acer305-9\Desktop\Фото группы\IMGP18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941676"/>
            <a:ext cx="3816424" cy="2862318"/>
          </a:xfrm>
          <a:prstGeom prst="roundRect">
            <a:avLst/>
          </a:prstGeom>
          <a:noFill/>
        </p:spPr>
      </p:pic>
      <p:pic>
        <p:nvPicPr>
          <p:cNvPr id="10" name="Picture 4" descr="C:\Users\Acer305-9\Desktop\Фото группы\IMGP188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3933056"/>
            <a:ext cx="3816424" cy="2862319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Мы – строители!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88762" y="692697"/>
            <a:ext cx="3275726" cy="24576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764705"/>
            <a:ext cx="3085026" cy="231364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4365104"/>
            <a:ext cx="3084849" cy="231363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4293096"/>
            <a:ext cx="3168352" cy="237626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Слава\Desktop\20140213_100644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43808" y="2492896"/>
            <a:ext cx="3600400" cy="2697460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3512" y="548681"/>
            <a:ext cx="3936439" cy="29523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8748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  </a:t>
            </a:r>
            <a:r>
              <a:rPr lang="ru-RU" sz="32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Увлекательные игры с палочками </a:t>
            </a:r>
            <a:r>
              <a:rPr lang="ru-RU" sz="320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Кюизенера</a:t>
            </a:r>
            <a:r>
              <a:rPr lang="ru-RU" sz="32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.</a:t>
            </a:r>
            <a:endParaRPr lang="ru-RU" sz="32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548680"/>
            <a:ext cx="3960440" cy="297017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39544" y="3779657"/>
            <a:ext cx="3924944" cy="294370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DSCN598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520" y="3779658"/>
            <a:ext cx="3852936" cy="2889702"/>
          </a:xfrm>
          <a:prstGeom prst="round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5486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Любимое занятие девочек – рисование.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E:\Разные фото\DSCN62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3789040"/>
            <a:ext cx="3816424" cy="2862318"/>
          </a:xfrm>
          <a:prstGeom prst="roundRect">
            <a:avLst/>
          </a:prstGeom>
          <a:noFill/>
        </p:spPr>
      </p:pic>
      <p:pic>
        <p:nvPicPr>
          <p:cNvPr id="1027" name="Picture 3" descr="E:\Разные фото\DSCN62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692696"/>
            <a:ext cx="3960442" cy="2970331"/>
          </a:xfrm>
          <a:prstGeom prst="roundRect">
            <a:avLst/>
          </a:prstGeom>
          <a:noFill/>
        </p:spPr>
      </p:pic>
      <p:pic>
        <p:nvPicPr>
          <p:cNvPr id="1028" name="Picture 4" descr="E:\Разные фото\DSCN628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692696"/>
            <a:ext cx="3960441" cy="2970331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1670</TotalTime>
  <Words>230</Words>
  <Application>Microsoft Office PowerPoint</Application>
  <PresentationFormat>Экран (4:3)</PresentationFormat>
  <Paragraphs>36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                                                             Наш девиз: Каждый в группе непоседа все успеет до обеда:                          Мир вокруг поизучать, игры новые начать! </vt:lpstr>
      <vt:lpstr>       В детском саду мы  выполняем гигиенические                процедуры и едим полезную еду!</vt:lpstr>
      <vt:lpstr>Слайд 3</vt:lpstr>
      <vt:lpstr>«Новый год 2014».</vt:lpstr>
      <vt:lpstr>                                                         Играем и общаемся!</vt:lpstr>
      <vt:lpstr>И все как в жизни: «Семья», «Дочки – матери».  </vt:lpstr>
      <vt:lpstr>Мы – строители!</vt:lpstr>
      <vt:lpstr>Слайд 8</vt:lpstr>
      <vt:lpstr>Любимое занятие девочек – рисование.</vt:lpstr>
      <vt:lpstr>Играем с блоками Дьенеша. </vt:lpstr>
      <vt:lpstr>                                     Ручной труд.             Композиция «Лесная полянка с грибами».    </vt:lpstr>
      <vt:lpstr>                                                             Без математики – никуда.</vt:lpstr>
      <vt:lpstr>Знакомимся с цифрами и геометрическими фигурами.</vt:lpstr>
      <vt:lpstr>Слайд 14</vt:lpstr>
      <vt:lpstr> Чтобы скульпторами быть, очень любим мы лепить!</vt:lpstr>
      <vt:lpstr>Книжки почитаем – много нового узнаем!</vt:lpstr>
      <vt:lpstr>У нас в группе есть «Музей матрешки».</vt:lpstr>
      <vt:lpstr>К олимпиаде выпустили газету по фигурному катанию. Наши будущие чемпионы:  Алина и Максим Забзарины.</vt:lpstr>
      <vt:lpstr>Наши модницы: только что из салона красоты!</vt:lpstr>
      <vt:lpstr>Ухаживаем за цветами!</vt:lpstr>
      <vt:lpstr>Кукольный театр.</vt:lpstr>
      <vt:lpstr>Мы и сами артисты!</vt:lpstr>
      <vt:lpstr>Игры с песком.</vt:lpstr>
      <vt:lpstr>Любимое занятие мальчиков.</vt:lpstr>
      <vt:lpstr>Собираем лего – жирафа.)</vt:lpstr>
      <vt:lpstr>Слайд 26</vt:lpstr>
      <vt:lpstr>Раз, два, три, четыре, пять -  жирафы вышли погулять!)</vt:lpstr>
      <vt:lpstr>Слайд 28</vt:lpstr>
      <vt:lpstr>Слайд 29</vt:lpstr>
      <vt:lpstr>Слайд 30</vt:lpstr>
      <vt:lpstr>    К нам  мастер приходил, он нам стульчик починил.)</vt:lpstr>
      <vt:lpstr>В гости к нам приходят и родители.</vt:lpstr>
      <vt:lpstr>    К празднику «День матери» наши дети постарались от души!</vt:lpstr>
      <vt:lpstr>Мы теперь знаем, что такое семья, и в  нашем книжном уголке появился альбом  с семейными фотографиями. </vt:lpstr>
      <vt:lpstr>Наши деревья счастья! )))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Занимаемся: На подносе у детей разноцветные палочки. Дети раскладывают их по цвету, а затем сравнивают  количество способом наложения или приложения(разные способы поощряются), используя слова: «поровну», «одинаково», «столько - сколько».</dc:title>
  <dc:creator>Слава</dc:creator>
  <cp:lastModifiedBy>Слава</cp:lastModifiedBy>
  <cp:revision>166</cp:revision>
  <dcterms:created xsi:type="dcterms:W3CDTF">2014-10-30T05:28:51Z</dcterms:created>
  <dcterms:modified xsi:type="dcterms:W3CDTF">2014-11-30T19:36:25Z</dcterms:modified>
</cp:coreProperties>
</file>