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54E2-8949-4706-8722-9B19D9753A37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89D54E2-8949-4706-8722-9B19D9753A37}" type="datetimeFigureOut">
              <a:rPr lang="ru-RU" smtClean="0"/>
              <a:t>09.02.2013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D954B82-19BB-485D-9E53-19207129F5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08668" y="44624"/>
            <a:ext cx="30635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WWW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052736"/>
            <a:ext cx="69847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Поняття</a:t>
            </a:r>
            <a:r>
              <a:rPr lang="ru-RU" dirty="0" smtClean="0"/>
              <a:t> про систему </a:t>
            </a:r>
            <a:r>
              <a:rPr lang="en-US" dirty="0" smtClean="0"/>
              <a:t>WWW </a:t>
            </a:r>
            <a:r>
              <a:rPr lang="ru-RU" dirty="0" smtClean="0"/>
              <a:t>та </a:t>
            </a:r>
            <a:r>
              <a:rPr lang="ru-RU" dirty="0" err="1" smtClean="0"/>
              <a:t>еволюція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Найсучасніший</a:t>
            </a:r>
            <a:r>
              <a:rPr lang="ru-RU" dirty="0" smtClean="0"/>
              <a:t> </a:t>
            </a:r>
            <a:r>
              <a:rPr lang="ru-RU" dirty="0" err="1" smtClean="0"/>
              <a:t>інформаційний</a:t>
            </a:r>
            <a:r>
              <a:rPr lang="ru-RU" dirty="0" smtClean="0"/>
              <a:t> </a:t>
            </a:r>
            <a:r>
              <a:rPr lang="ru-RU" dirty="0" err="1" smtClean="0"/>
              <a:t>сервіс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en-US" dirty="0" smtClean="0"/>
              <a:t>Internet – </a:t>
            </a:r>
            <a:r>
              <a:rPr lang="ru-RU" dirty="0" err="1" smtClean="0"/>
              <a:t>це</a:t>
            </a:r>
            <a:r>
              <a:rPr lang="ru-RU" dirty="0" smtClean="0"/>
              <a:t> система </a:t>
            </a:r>
            <a:r>
              <a:rPr lang="en-US" dirty="0" smtClean="0"/>
              <a:t>World</a:t>
            </a:r>
          </a:p>
          <a:p>
            <a:r>
              <a:rPr lang="en-US" dirty="0" smtClean="0"/>
              <a:t>Wide Web (</a:t>
            </a:r>
            <a:r>
              <a:rPr lang="ru-RU" dirty="0" err="1" smtClean="0"/>
              <a:t>світове</a:t>
            </a:r>
            <a:r>
              <a:rPr lang="ru-RU" dirty="0" smtClean="0"/>
              <a:t> </a:t>
            </a:r>
            <a:r>
              <a:rPr lang="ru-RU" dirty="0" err="1" smtClean="0"/>
              <a:t>павутиння</a:t>
            </a:r>
            <a:r>
              <a:rPr lang="ru-RU" dirty="0" smtClean="0"/>
              <a:t>). Вона </a:t>
            </a:r>
            <a:r>
              <a:rPr lang="ru-RU" dirty="0" err="1" smtClean="0"/>
              <a:t>побудована</a:t>
            </a:r>
            <a:r>
              <a:rPr lang="ru-RU" dirty="0" smtClean="0"/>
              <a:t> на </a:t>
            </a:r>
            <a:r>
              <a:rPr lang="ru-RU" dirty="0" err="1" smtClean="0"/>
              <a:t>інформаційній</a:t>
            </a:r>
            <a:endParaRPr lang="ru-RU" dirty="0" smtClean="0"/>
          </a:p>
          <a:p>
            <a:r>
              <a:rPr lang="ru-RU" dirty="0" err="1" smtClean="0"/>
              <a:t>технології</a:t>
            </a:r>
            <a:r>
              <a:rPr lang="ru-RU" dirty="0" smtClean="0"/>
              <a:t>, в основу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закладено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гіпертексту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Гіпертекст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подається</a:t>
            </a:r>
            <a:r>
              <a:rPr lang="ru-RU" dirty="0" smtClean="0"/>
              <a:t> в такому </a:t>
            </a:r>
            <a:r>
              <a:rPr lang="ru-RU" dirty="0" err="1" smtClean="0"/>
              <a:t>вигляді</a:t>
            </a:r>
            <a:r>
              <a:rPr lang="ru-RU" dirty="0" smtClean="0"/>
              <a:t>, коли </a:t>
            </a:r>
            <a:r>
              <a:rPr lang="ru-RU" dirty="0" err="1" smtClean="0"/>
              <a:t>окремі</a:t>
            </a:r>
            <a:endParaRPr lang="ru-RU" dirty="0" smtClean="0"/>
          </a:p>
          <a:p>
            <a:r>
              <a:rPr lang="ru-RU" dirty="0" smtClean="0"/>
              <a:t>слова в </a:t>
            </a:r>
            <a:r>
              <a:rPr lang="ru-RU" dirty="0" err="1" smtClean="0"/>
              <a:t>тексті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у будь-</a:t>
            </a:r>
            <a:r>
              <a:rPr lang="ru-RU" dirty="0" err="1" smtClean="0"/>
              <a:t>який</a:t>
            </a:r>
            <a:r>
              <a:rPr lang="ru-RU" dirty="0" smtClean="0"/>
              <a:t> час "</a:t>
            </a:r>
            <a:r>
              <a:rPr lang="ru-RU" dirty="0" err="1" smtClean="0"/>
              <a:t>розкрити</a:t>
            </a:r>
            <a:r>
              <a:rPr lang="ru-RU" dirty="0" smtClean="0"/>
              <a:t>" і </a:t>
            </a:r>
            <a:r>
              <a:rPr lang="ru-RU" dirty="0" err="1" smtClean="0"/>
              <a:t>отримати</a:t>
            </a:r>
            <a:r>
              <a:rPr lang="ru-RU" dirty="0" smtClean="0"/>
              <a:t> про них</a:t>
            </a:r>
          </a:p>
          <a:p>
            <a:r>
              <a:rPr lang="ru-RU" dirty="0" err="1" smtClean="0"/>
              <a:t>додаткову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слова є </a:t>
            </a:r>
            <a:r>
              <a:rPr lang="ru-RU" dirty="0" err="1" smtClean="0"/>
              <a:t>посиланням</a:t>
            </a:r>
            <a:r>
              <a:rPr lang="ru-RU" dirty="0" smtClean="0"/>
              <a:t> на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endParaRPr lang="ru-RU" dirty="0" smtClean="0"/>
          </a:p>
          <a:p>
            <a:r>
              <a:rPr lang="ru-RU" dirty="0" err="1" smtClean="0"/>
              <a:t>можуть</a:t>
            </a:r>
            <a:r>
              <a:rPr lang="ru-RU" dirty="0" smtClean="0"/>
              <a:t> бути текстом, файлами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 smtClean="0"/>
              <a:t>продовжувати</a:t>
            </a:r>
            <a:r>
              <a:rPr lang="ru-RU" dirty="0" smtClean="0"/>
              <a:t> як</a:t>
            </a:r>
          </a:p>
          <a:p>
            <a:r>
              <a:rPr lang="ru-RU" dirty="0" err="1" smtClean="0"/>
              <a:t>завгодно</a:t>
            </a:r>
            <a:r>
              <a:rPr lang="ru-RU" dirty="0" smtClean="0"/>
              <a:t> </a:t>
            </a:r>
            <a:r>
              <a:rPr lang="ru-RU" dirty="0" err="1" smtClean="0"/>
              <a:t>довго</a:t>
            </a:r>
            <a:r>
              <a:rPr lang="ru-RU" dirty="0" smtClean="0"/>
              <a:t>, все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поглиблюючись</a:t>
            </a:r>
            <a:r>
              <a:rPr lang="ru-RU" dirty="0" smtClean="0"/>
              <a:t> у тему.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9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3" y="260648"/>
            <a:ext cx="64807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Браузер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72817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Браузер (англ. </a:t>
            </a:r>
            <a:r>
              <a:rPr lang="en-US" dirty="0" smtClean="0"/>
              <a:t>browser </a:t>
            </a:r>
            <a:r>
              <a:rPr lang="vi-VN" dirty="0" smtClean="0"/>
              <a:t>МФА: [ˈ</a:t>
            </a:r>
            <a:r>
              <a:rPr lang="en-US" dirty="0" err="1" smtClean="0"/>
              <a:t>braʊ̯zɚ</a:t>
            </a:r>
            <a:r>
              <a:rPr lang="en-US" dirty="0" smtClean="0"/>
              <a:t>] </a:t>
            </a:r>
            <a:r>
              <a:rPr lang="vi-VN" dirty="0" smtClean="0"/>
              <a:t>бра́узер — переглядач), також броузер[1], оглядач, (веб-)переглядач — програмне забезпечення для комп'ютера або іншого електронного пристрою, як правило, під'єднаного до Інтернету, що дає можливість користувачеві взаємодіяти з текстом, малюнками або іншою інформацією на гіпертекстовій веб-сторінці. Тексти та малюнки можуть містити посилання на інші веб-сторінки, розташовані на тому ж веб-сайті або на інших веб-сайтах. Веб-переглядач з допомогою посилань дозволяє користувачеві швидко та просто отримувати інформацію, розміщену на багатьох веб-сторінках.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4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2776" y="116632"/>
            <a:ext cx="7089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Web- </a:t>
            </a:r>
            <a:r>
              <a:rPr lang="uk-UA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строрінка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40768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Веб-</a:t>
            </a:r>
            <a:r>
              <a:rPr lang="ru-RU" dirty="0" err="1"/>
              <a:t>сторінка</a:t>
            </a:r>
            <a:r>
              <a:rPr lang="ru-RU" dirty="0"/>
              <a:t> (англ. </a:t>
            </a:r>
            <a:r>
              <a:rPr lang="en-US" dirty="0"/>
              <a:t>Web-page) — </a:t>
            </a:r>
            <a:r>
              <a:rPr lang="ru-RU" dirty="0" err="1"/>
              <a:t>інформаційний</a:t>
            </a:r>
            <a:r>
              <a:rPr lang="ru-RU" dirty="0"/>
              <a:t> ресурс </a:t>
            </a:r>
            <a:r>
              <a:rPr lang="ru-RU" dirty="0" err="1"/>
              <a:t>доступний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en-US" dirty="0"/>
              <a:t>World Wide Web (</a:t>
            </a:r>
            <a:r>
              <a:rPr lang="ru-RU" dirty="0" err="1"/>
              <a:t>Всесвітня</a:t>
            </a:r>
            <a:r>
              <a:rPr lang="ru-RU" dirty="0"/>
              <a:t> </a:t>
            </a:r>
            <a:r>
              <a:rPr lang="ru-RU" dirty="0" err="1"/>
              <a:t>павутина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переглянути</a:t>
            </a:r>
            <a:r>
              <a:rPr lang="ru-RU" dirty="0"/>
              <a:t> у веб-</a:t>
            </a:r>
            <a:r>
              <a:rPr lang="ru-RU" dirty="0" err="1"/>
              <a:t>браузері</a:t>
            </a:r>
            <a:r>
              <a:rPr lang="ru-RU" dirty="0"/>
              <a:t>. </a:t>
            </a:r>
            <a:r>
              <a:rPr lang="ru-RU" dirty="0" err="1"/>
              <a:t>Зазвичай</a:t>
            </a:r>
            <a:r>
              <a:rPr lang="ru-RU" dirty="0"/>
              <a:t>, </a:t>
            </a:r>
            <a:r>
              <a:rPr lang="ru-RU" dirty="0" err="1"/>
              <a:t>інформація</a:t>
            </a:r>
            <a:r>
              <a:rPr lang="ru-RU" dirty="0"/>
              <a:t> веб-</a:t>
            </a:r>
            <a:r>
              <a:rPr lang="ru-RU" dirty="0" err="1"/>
              <a:t>сторінки</a:t>
            </a:r>
            <a:r>
              <a:rPr lang="ru-RU" dirty="0"/>
              <a:t> записана в </a:t>
            </a:r>
            <a:r>
              <a:rPr lang="ru-RU" dirty="0" err="1"/>
              <a:t>форматі</a:t>
            </a:r>
            <a:r>
              <a:rPr lang="ru-RU" dirty="0"/>
              <a:t> </a:t>
            </a:r>
            <a:r>
              <a:rPr lang="en-US" dirty="0"/>
              <a:t>HTML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XHTML, </a:t>
            </a:r>
            <a:r>
              <a:rPr lang="ru-RU" dirty="0"/>
              <a:t>і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присутній</a:t>
            </a:r>
            <a:r>
              <a:rPr lang="ru-RU" dirty="0"/>
              <a:t> </a:t>
            </a:r>
            <a:r>
              <a:rPr lang="ru-RU" dirty="0" err="1"/>
              <a:t>гіпертекст</a:t>
            </a:r>
            <a:r>
              <a:rPr lang="ru-RU" dirty="0"/>
              <a:t> з </a:t>
            </a:r>
            <a:r>
              <a:rPr lang="ru-RU" dirty="0" err="1"/>
              <a:t>навігаційними</a:t>
            </a:r>
            <a:r>
              <a:rPr lang="ru-RU" dirty="0"/>
              <a:t> </a:t>
            </a:r>
            <a:r>
              <a:rPr lang="ru-RU" dirty="0" err="1"/>
              <a:t>гіперпосиланнями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веб-</a:t>
            </a:r>
            <a:r>
              <a:rPr lang="ru-RU" dirty="0" err="1"/>
              <a:t>сторінки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Веб-</a:t>
            </a:r>
            <a:r>
              <a:rPr lang="ru-RU" dirty="0" err="1"/>
              <a:t>сторінки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зберігатись</a:t>
            </a:r>
            <a:r>
              <a:rPr lang="ru-RU" dirty="0"/>
              <a:t> на локальному </a:t>
            </a:r>
            <a:r>
              <a:rPr lang="ru-RU" dirty="0" err="1"/>
              <a:t>комп'ютері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отримуватись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віддаленого</a:t>
            </a:r>
            <a:r>
              <a:rPr lang="ru-RU" dirty="0"/>
              <a:t> веб-сервера. Веб-сервер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накладати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на доступ до веб-</a:t>
            </a:r>
            <a:r>
              <a:rPr lang="ru-RU" dirty="0" err="1"/>
              <a:t>сторінок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дозволяти</a:t>
            </a:r>
            <a:r>
              <a:rPr lang="ru-RU" dirty="0"/>
              <a:t> перегляд </a:t>
            </a:r>
            <a:r>
              <a:rPr lang="ru-RU" dirty="0" err="1"/>
              <a:t>лише</a:t>
            </a:r>
            <a:r>
              <a:rPr lang="ru-RU" dirty="0"/>
              <a:t> з </a:t>
            </a:r>
            <a:r>
              <a:rPr lang="ru-RU" dirty="0" err="1"/>
              <a:t>локальної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(</a:t>
            </a:r>
            <a:r>
              <a:rPr lang="ru-RU" dirty="0" err="1"/>
              <a:t>інтранет</a:t>
            </a:r>
            <a:r>
              <a:rPr lang="ru-RU" dirty="0"/>
              <a:t>),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відкривати</a:t>
            </a:r>
            <a:r>
              <a:rPr lang="ru-RU" dirty="0"/>
              <a:t> доступ до </a:t>
            </a:r>
            <a:r>
              <a:rPr lang="ru-RU" dirty="0" err="1"/>
              <a:t>сторінок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. </a:t>
            </a:r>
            <a:r>
              <a:rPr lang="ru-RU" dirty="0" err="1"/>
              <a:t>Запити</a:t>
            </a:r>
            <a:r>
              <a:rPr lang="ru-RU" dirty="0"/>
              <a:t> на </a:t>
            </a:r>
            <a:r>
              <a:rPr lang="ru-RU" dirty="0" err="1"/>
              <a:t>отримання</a:t>
            </a:r>
            <a:r>
              <a:rPr lang="ru-RU" dirty="0"/>
              <a:t> та передача веб-</a:t>
            </a:r>
            <a:r>
              <a:rPr lang="ru-RU" dirty="0" err="1"/>
              <a:t>сторінок</a:t>
            </a:r>
            <a:r>
              <a:rPr lang="ru-RU" dirty="0"/>
              <a:t> з веб-</a:t>
            </a:r>
            <a:r>
              <a:rPr lang="ru-RU" dirty="0" err="1"/>
              <a:t>серверів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за протоколом </a:t>
            </a:r>
            <a:r>
              <a:rPr lang="en-US" dirty="0"/>
              <a:t>HTTP.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7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9732" y="116632"/>
            <a:ext cx="60086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uk-UA" sz="54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Гіпертекст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26876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Гіпертекст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форма </a:t>
            </a:r>
            <a:r>
              <a:rPr lang="ru-RU" dirty="0" err="1"/>
              <a:t>організації</a:t>
            </a:r>
            <a:r>
              <a:rPr lang="ru-RU" dirty="0"/>
              <a:t> тексту, при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не в </a:t>
            </a:r>
            <a:r>
              <a:rPr lang="ru-RU" dirty="0" err="1"/>
              <a:t>лінійній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, а як система явно </a:t>
            </a:r>
            <a:r>
              <a:rPr lang="ru-RU" dirty="0" err="1"/>
              <a:t>вказаних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переходів</a:t>
            </a:r>
            <a:r>
              <a:rPr lang="ru-RU" dirty="0"/>
              <a:t>,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 </a:t>
            </a:r>
            <a:r>
              <a:rPr lang="ru-RU" dirty="0" err="1"/>
              <a:t>Слідуючи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зв'язкам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читати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в будь-</a:t>
            </a:r>
            <a:r>
              <a:rPr lang="ru-RU" dirty="0" err="1"/>
              <a:t>якому</a:t>
            </a:r>
            <a:r>
              <a:rPr lang="ru-RU" dirty="0"/>
              <a:t> порядку,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лінійні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. </a:t>
            </a:r>
            <a:r>
              <a:rPr lang="ru-RU" dirty="0" err="1"/>
              <a:t>Найпростіший</a:t>
            </a:r>
            <a:r>
              <a:rPr lang="ru-RU" dirty="0"/>
              <a:t> приклад </a:t>
            </a:r>
            <a:r>
              <a:rPr lang="ru-RU" dirty="0" err="1"/>
              <a:t>гіпертексту</a:t>
            </a:r>
            <a:r>
              <a:rPr lang="ru-RU" dirty="0"/>
              <a:t> «</a:t>
            </a:r>
            <a:r>
              <a:rPr lang="ru-RU" dirty="0" err="1"/>
              <a:t>доінтернетовської</a:t>
            </a:r>
            <a:r>
              <a:rPr lang="ru-RU" dirty="0"/>
              <a:t> </a:t>
            </a:r>
            <a:r>
              <a:rPr lang="ru-RU" dirty="0" err="1"/>
              <a:t>епохи</a:t>
            </a:r>
            <a:r>
              <a:rPr lang="ru-RU" dirty="0"/>
              <a:t>» — </a:t>
            </a:r>
            <a:r>
              <a:rPr lang="ru-RU" dirty="0" err="1"/>
              <a:t>це</a:t>
            </a:r>
            <a:r>
              <a:rPr lang="ru-RU" dirty="0"/>
              <a:t> будь-</a:t>
            </a:r>
            <a:r>
              <a:rPr lang="ru-RU" dirty="0" err="1"/>
              <a:t>який</a:t>
            </a:r>
            <a:r>
              <a:rPr lang="ru-RU" dirty="0"/>
              <a:t> словник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енциклопедія</a:t>
            </a:r>
            <a:r>
              <a:rPr lang="ru-RU" dirty="0"/>
              <a:t>, де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стаття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 до </a:t>
            </a:r>
            <a:r>
              <a:rPr lang="ru-RU" dirty="0" err="1"/>
              <a:t>інших</a:t>
            </a:r>
            <a:r>
              <a:rPr lang="ru-RU" dirty="0"/>
              <a:t> статей </a:t>
            </a:r>
            <a:r>
              <a:rPr lang="ru-RU" dirty="0" err="1"/>
              <a:t>цього</a:t>
            </a:r>
            <a:r>
              <a:rPr lang="ru-RU" dirty="0"/>
              <a:t> ж словника.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читати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текст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по-різному</a:t>
            </a:r>
            <a:r>
              <a:rPr lang="ru-RU" dirty="0"/>
              <a:t>: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, у </a:t>
            </a:r>
            <a:r>
              <a:rPr lang="ru-RU" dirty="0" err="1"/>
              <a:t>міру</a:t>
            </a:r>
            <a:r>
              <a:rPr lang="ru-RU" dirty="0"/>
              <a:t> потреби, </a:t>
            </a:r>
            <a:r>
              <a:rPr lang="ru-RU" dirty="0" err="1"/>
              <a:t>ігноруючи</a:t>
            </a:r>
            <a:r>
              <a:rPr lang="ru-RU" dirty="0"/>
              <a:t> </a:t>
            </a:r>
            <a:r>
              <a:rPr lang="ru-RU" dirty="0" err="1"/>
              <a:t>гіпертекстові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; </a:t>
            </a:r>
            <a:r>
              <a:rPr lang="ru-RU" dirty="0" err="1"/>
              <a:t>читати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одну за одною, </a:t>
            </a:r>
            <a:r>
              <a:rPr lang="ru-RU" dirty="0" err="1"/>
              <a:t>справляючись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відсиланнями</a:t>
            </a:r>
            <a:r>
              <a:rPr lang="ru-RU" dirty="0"/>
              <a:t>; </a:t>
            </a:r>
            <a:r>
              <a:rPr lang="ru-RU" dirty="0" err="1"/>
              <a:t>переходити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відсилання</a:t>
            </a:r>
            <a:r>
              <a:rPr lang="ru-RU" dirty="0"/>
              <a:t> до </a:t>
            </a:r>
            <a:r>
              <a:rPr lang="ru-RU" dirty="0" err="1"/>
              <a:t>іншого</a:t>
            </a:r>
            <a:r>
              <a:rPr lang="ru-RU" dirty="0"/>
              <a:t> і т. д.</a:t>
            </a:r>
          </a:p>
        </p:txBody>
      </p:sp>
    </p:spTree>
    <p:extLst>
      <p:ext uri="{BB962C8B-B14F-4D97-AF65-F5344CB8AC3E}">
        <p14:creationId xmlns:p14="http://schemas.microsoft.com/office/powerpoint/2010/main" val="19475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3682" y="188640"/>
            <a:ext cx="60986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Клієнт - сервер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96753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клієнт</a:t>
            </a:r>
            <a:r>
              <a:rPr lang="ru-RU" dirty="0"/>
              <a:t>-сервер є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архітектурних</a:t>
            </a:r>
            <a:r>
              <a:rPr lang="ru-RU" dirty="0"/>
              <a:t> </a:t>
            </a:r>
            <a:r>
              <a:rPr lang="ru-RU" dirty="0" err="1"/>
              <a:t>шаблонів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та є </a:t>
            </a:r>
            <a:r>
              <a:rPr lang="ru-RU" dirty="0" err="1"/>
              <a:t>домінуючою</a:t>
            </a:r>
            <a:r>
              <a:rPr lang="ru-RU" dirty="0"/>
              <a:t> </a:t>
            </a:r>
            <a:r>
              <a:rPr lang="ru-RU" dirty="0" err="1"/>
              <a:t>концепцією</a:t>
            </a:r>
            <a:r>
              <a:rPr lang="ru-RU" dirty="0"/>
              <a:t> у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розподілених</a:t>
            </a:r>
            <a:r>
              <a:rPr lang="ru-RU" dirty="0"/>
              <a:t> </a:t>
            </a:r>
            <a:r>
              <a:rPr lang="ru-RU" dirty="0" err="1"/>
              <a:t>мережних</a:t>
            </a:r>
            <a:r>
              <a:rPr lang="ru-RU" dirty="0"/>
              <a:t> </a:t>
            </a:r>
            <a:r>
              <a:rPr lang="ru-RU" dirty="0" err="1"/>
              <a:t>застосунків</a:t>
            </a:r>
            <a:r>
              <a:rPr lang="ru-RU" dirty="0"/>
              <a:t> і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та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 Вона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: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   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серверів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програмам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звертаються</a:t>
            </a:r>
            <a:r>
              <a:rPr lang="ru-RU" dirty="0"/>
              <a:t> до них;</a:t>
            </a:r>
          </a:p>
          <a:p>
            <a:pPr algn="just"/>
            <a:r>
              <a:rPr lang="ru-RU" dirty="0"/>
              <a:t>   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сервіси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серверами;</a:t>
            </a:r>
          </a:p>
          <a:p>
            <a:pPr algn="just"/>
            <a:r>
              <a:rPr lang="ru-RU" dirty="0"/>
              <a:t>    мережа, яка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 та серверами.</a:t>
            </a:r>
          </a:p>
          <a:p>
            <a:pPr algn="just"/>
            <a:endParaRPr lang="ru-RU" dirty="0"/>
          </a:p>
          <a:p>
            <a:pPr algn="just"/>
            <a:r>
              <a:rPr lang="ru-RU" dirty="0" err="1"/>
              <a:t>Сервери</a:t>
            </a:r>
            <a:r>
              <a:rPr lang="ru-RU" dirty="0"/>
              <a:t> є </a:t>
            </a:r>
            <a:r>
              <a:rPr lang="ru-RU" dirty="0" err="1"/>
              <a:t>незалежними</a:t>
            </a:r>
            <a:r>
              <a:rPr lang="ru-RU" dirty="0"/>
              <a:t> один </a:t>
            </a:r>
            <a:r>
              <a:rPr lang="ru-RU" dirty="0" err="1"/>
              <a:t>від</a:t>
            </a:r>
            <a:r>
              <a:rPr lang="ru-RU" dirty="0"/>
              <a:t> одного. </a:t>
            </a:r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функціонують</a:t>
            </a:r>
            <a:r>
              <a:rPr lang="ru-RU" dirty="0"/>
              <a:t> </a:t>
            </a:r>
            <a:r>
              <a:rPr lang="ru-RU" dirty="0" err="1"/>
              <a:t>паралельно</a:t>
            </a:r>
            <a:r>
              <a:rPr lang="ru-RU" dirty="0"/>
              <a:t> і </a:t>
            </a:r>
            <a:r>
              <a:rPr lang="ru-RU" dirty="0" err="1"/>
              <a:t>незалежно</a:t>
            </a:r>
            <a:r>
              <a:rPr lang="ru-RU" dirty="0"/>
              <a:t> один </a:t>
            </a:r>
            <a:r>
              <a:rPr lang="ru-RU" dirty="0" err="1"/>
              <a:t>від</a:t>
            </a:r>
            <a:r>
              <a:rPr lang="ru-RU" dirty="0"/>
              <a:t> одного.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жорсткої</a:t>
            </a:r>
            <a:r>
              <a:rPr lang="ru-RU" dirty="0"/>
              <a:t> </a:t>
            </a:r>
            <a:r>
              <a:rPr lang="ru-RU" dirty="0" err="1"/>
              <a:t>прив'язки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до </a:t>
            </a:r>
            <a:r>
              <a:rPr lang="ru-RU" dirty="0" err="1"/>
              <a:t>серверів</a:t>
            </a:r>
            <a:r>
              <a:rPr lang="ru-RU" dirty="0"/>
              <a:t>.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типовою є </a:t>
            </a:r>
            <a:r>
              <a:rPr lang="ru-RU" dirty="0" err="1"/>
              <a:t>ситуація</a:t>
            </a:r>
            <a:r>
              <a:rPr lang="ru-RU" dirty="0"/>
              <a:t>, коли один сервер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обробляє</a:t>
            </a:r>
            <a:r>
              <a:rPr lang="ru-RU" dirty="0"/>
              <a:t> </a:t>
            </a:r>
            <a:r>
              <a:rPr lang="ru-RU" dirty="0" err="1"/>
              <a:t>запити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; з другого боку, </a:t>
            </a:r>
            <a:r>
              <a:rPr lang="ru-RU" dirty="0" err="1"/>
              <a:t>клієнт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звертатися</a:t>
            </a:r>
            <a:r>
              <a:rPr lang="ru-RU" dirty="0"/>
              <a:t> то до одного сервера, то до </a:t>
            </a:r>
            <a:r>
              <a:rPr lang="ru-RU" dirty="0" err="1"/>
              <a:t>іншого</a:t>
            </a:r>
            <a:r>
              <a:rPr lang="ru-RU" dirty="0"/>
              <a:t>. </a:t>
            </a:r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знати про </a:t>
            </a:r>
            <a:r>
              <a:rPr lang="ru-RU" dirty="0" err="1"/>
              <a:t>доступні</a:t>
            </a:r>
            <a:r>
              <a:rPr lang="ru-RU" dirty="0"/>
              <a:t> </a:t>
            </a:r>
            <a:r>
              <a:rPr lang="ru-RU" dirty="0" err="1"/>
              <a:t>сервери</a:t>
            </a:r>
            <a:r>
              <a:rPr lang="ru-RU" dirty="0"/>
              <a:t>, але </a:t>
            </a:r>
            <a:r>
              <a:rPr lang="ru-RU" dirty="0" err="1"/>
              <a:t>можуть</a:t>
            </a:r>
            <a:r>
              <a:rPr lang="ru-RU" dirty="0"/>
              <a:t> не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жодного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68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32101" y="188640"/>
            <a:ext cx="27960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САЙТ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12776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Сайт (</a:t>
            </a:r>
            <a:r>
              <a:rPr lang="ru-RU" dirty="0" err="1"/>
              <a:t>від</a:t>
            </a:r>
            <a:r>
              <a:rPr lang="ru-RU" dirty="0"/>
              <a:t> англ. </a:t>
            </a:r>
            <a:r>
              <a:rPr lang="en-US" dirty="0"/>
              <a:t>website, </a:t>
            </a:r>
            <a:r>
              <a:rPr lang="ru-RU" dirty="0" err="1"/>
              <a:t>місце</a:t>
            </a:r>
            <a:r>
              <a:rPr lang="ru-RU" dirty="0"/>
              <a:t>, </a:t>
            </a:r>
            <a:r>
              <a:rPr lang="ru-RU" dirty="0" err="1"/>
              <a:t>майданчик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), (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застаріле</a:t>
            </a:r>
            <a:r>
              <a:rPr lang="ru-RU" dirty="0"/>
              <a:t> веб-сайт) — </a:t>
            </a:r>
            <a:r>
              <a:rPr lang="ru-RU" dirty="0" err="1"/>
              <a:t>сукупність</a:t>
            </a:r>
            <a:r>
              <a:rPr lang="ru-RU" dirty="0"/>
              <a:t> веб-</a:t>
            </a:r>
            <a:r>
              <a:rPr lang="ru-RU" dirty="0" err="1"/>
              <a:t>сторінок</a:t>
            </a:r>
            <a:r>
              <a:rPr lang="ru-RU" dirty="0"/>
              <a:t>, </a:t>
            </a:r>
            <a:r>
              <a:rPr lang="ru-RU" dirty="0" err="1"/>
              <a:t>доступних</a:t>
            </a:r>
            <a:r>
              <a:rPr lang="ru-RU" dirty="0"/>
              <a:t> у </a:t>
            </a:r>
            <a:r>
              <a:rPr lang="ru-RU" dirty="0" err="1"/>
              <a:t>мережі</a:t>
            </a:r>
            <a:r>
              <a:rPr lang="ru-RU" dirty="0"/>
              <a:t> (</a:t>
            </a:r>
            <a:r>
              <a:rPr lang="ru-RU" dirty="0" err="1"/>
              <a:t>Інтернеті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об'єднані</a:t>
            </a:r>
            <a:r>
              <a:rPr lang="ru-RU" dirty="0"/>
              <a:t> як за </a:t>
            </a:r>
            <a:r>
              <a:rPr lang="ru-RU" dirty="0" err="1"/>
              <a:t>змістом</a:t>
            </a:r>
            <a:r>
              <a:rPr lang="ru-RU" dirty="0"/>
              <a:t>, так і </a:t>
            </a:r>
            <a:r>
              <a:rPr lang="ru-RU" dirty="0" err="1"/>
              <a:t>навігаційно</a:t>
            </a:r>
            <a:r>
              <a:rPr lang="ru-RU" dirty="0"/>
              <a:t>. </a:t>
            </a:r>
            <a:r>
              <a:rPr lang="ru-RU" dirty="0" err="1"/>
              <a:t>Фізично</a:t>
            </a:r>
            <a:r>
              <a:rPr lang="ru-RU" dirty="0"/>
              <a:t> сайт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розміщуватися</a:t>
            </a:r>
            <a:r>
              <a:rPr lang="ru-RU" dirty="0"/>
              <a:t> як на одному, так і на </a:t>
            </a:r>
            <a:r>
              <a:rPr lang="ru-RU" dirty="0" err="1"/>
              <a:t>кількох</a:t>
            </a:r>
            <a:r>
              <a:rPr lang="ru-RU" dirty="0"/>
              <a:t> серверах.</a:t>
            </a:r>
          </a:p>
          <a:p>
            <a:endParaRPr lang="ru-RU" dirty="0"/>
          </a:p>
          <a:p>
            <a:r>
              <a:rPr lang="ru-RU" dirty="0"/>
              <a:t>Сайтом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вузол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, </a:t>
            </a:r>
            <a:r>
              <a:rPr lang="ru-RU" dirty="0" err="1"/>
              <a:t>комп'ютер</a:t>
            </a:r>
            <a:r>
              <a:rPr lang="ru-RU" dirty="0"/>
              <a:t>, 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закріплена</a:t>
            </a:r>
            <a:r>
              <a:rPr lang="ru-RU" dirty="0"/>
              <a:t> </a:t>
            </a:r>
            <a:r>
              <a:rPr lang="ru-RU" dirty="0" err="1"/>
              <a:t>унікальна</a:t>
            </a:r>
            <a:r>
              <a:rPr lang="ru-RU" dirty="0"/>
              <a:t> ІР-адреса, і </a:t>
            </a:r>
            <a:r>
              <a:rPr lang="ru-RU" dirty="0" err="1"/>
              <a:t>взагалі</a:t>
            </a:r>
            <a:r>
              <a:rPr lang="ru-RU" dirty="0"/>
              <a:t> будь-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, 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закріплена</a:t>
            </a:r>
            <a:r>
              <a:rPr lang="ru-RU" dirty="0"/>
              <a:t> адреса,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ідентифікує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 (</a:t>
            </a:r>
            <a:r>
              <a:rPr lang="en-US" dirty="0"/>
              <a:t>FTP-site, WWW-site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зв'язаних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онлайнових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для перегляду через </a:t>
            </a:r>
            <a:r>
              <a:rPr lang="ru-RU" dirty="0" err="1"/>
              <a:t>комп'ютерну</a:t>
            </a:r>
            <a:r>
              <a:rPr lang="ru-RU" dirty="0"/>
              <a:t> мережу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— </a:t>
            </a:r>
            <a:r>
              <a:rPr lang="ru-RU" dirty="0" err="1"/>
              <a:t>браузерів</a:t>
            </a:r>
            <a:r>
              <a:rPr lang="ru-RU" dirty="0"/>
              <a:t>. Веб-</a:t>
            </a:r>
            <a:r>
              <a:rPr lang="ru-RU" dirty="0" err="1"/>
              <a:t>вузол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набором </a:t>
            </a:r>
            <a:r>
              <a:rPr lang="ru-RU" dirty="0" err="1"/>
              <a:t>документів</a:t>
            </a:r>
            <a:r>
              <a:rPr lang="ru-RU" dirty="0"/>
              <a:t> в </a:t>
            </a:r>
            <a:r>
              <a:rPr lang="ru-RU" dirty="0" err="1"/>
              <a:t>електронному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, онлайновою службою.</a:t>
            </a:r>
          </a:p>
          <a:p>
            <a:r>
              <a:rPr lang="ru-RU" dirty="0" err="1"/>
              <a:t>Зміст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0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1" y="44624"/>
            <a:ext cx="5976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Веб</a:t>
            </a:r>
            <a:r>
              <a:rPr lang="uk-U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2.0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24744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Веб 2.0 (англ. </a:t>
            </a:r>
            <a:r>
              <a:rPr lang="en-US" dirty="0"/>
              <a:t>Web 2.0) —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для </a:t>
            </a:r>
            <a:r>
              <a:rPr lang="ru-RU" dirty="0" err="1"/>
              <a:t>позначення</a:t>
            </a:r>
            <a:r>
              <a:rPr lang="ru-RU" dirty="0"/>
              <a:t> ряду </a:t>
            </a:r>
            <a:r>
              <a:rPr lang="ru-RU" dirty="0" err="1"/>
              <a:t>технологій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, </a:t>
            </a:r>
            <a:r>
              <a:rPr lang="ru-RU" dirty="0" err="1"/>
              <a:t>точніше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—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павутини</a:t>
            </a:r>
            <a:r>
              <a:rPr lang="ru-RU" dirty="0"/>
              <a:t>, </a:t>
            </a:r>
            <a:r>
              <a:rPr lang="ru-RU" dirty="0" err="1"/>
              <a:t>відомої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як Веб (англ. </a:t>
            </a:r>
            <a:r>
              <a:rPr lang="en-US" dirty="0" err="1"/>
              <a:t>WWWeb</a:t>
            </a:r>
            <a:r>
              <a:rPr lang="en-US" dirty="0"/>
              <a:t>).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поняттям</a:t>
            </a:r>
            <a:r>
              <a:rPr lang="ru-RU" dirty="0"/>
              <a:t> </a:t>
            </a:r>
            <a:r>
              <a:rPr lang="ru-RU" dirty="0" err="1"/>
              <a:t>описують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 </a:t>
            </a:r>
            <a:r>
              <a:rPr lang="ru-RU" dirty="0" err="1"/>
              <a:t>користувачами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996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9" y="33265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URL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73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42</TotalTime>
  <Words>737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XTreme.ws</cp:lastModifiedBy>
  <cp:revision>5</cp:revision>
  <dcterms:created xsi:type="dcterms:W3CDTF">2013-02-09T09:22:35Z</dcterms:created>
  <dcterms:modified xsi:type="dcterms:W3CDTF">2013-02-09T10:07:10Z</dcterms:modified>
</cp:coreProperties>
</file>