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9" r:id="rId2"/>
    <p:sldId id="265" r:id="rId3"/>
    <p:sldId id="256" r:id="rId4"/>
    <p:sldId id="257" r:id="rId5"/>
    <p:sldId id="271" r:id="rId6"/>
    <p:sldId id="258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4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C56915E3-5365-4592-B1F1-929191143EF3}" type="datetimeFigureOut">
              <a:rPr lang="ru-RU"/>
              <a:pPr/>
              <a:t>14.03.2012</a:t>
            </a:fld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735D44F1-C7F2-4A42-BB62-A0742B1863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3D1C-E3DB-4E73-83DC-B561C0B5A58E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AACD-4629-4373-B421-AE731C81E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D3EC-F3C2-43F6-8659-51B5BE76D95C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8EA9-2C63-44E0-9A83-8865DC806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697D-4ECB-44B0-903B-4DF154F5EE11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C697-6531-437E-ABCF-D6554D4B7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5C1F-1675-4996-BDDE-1F3B4CA04207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32A2-1F1E-4BF0-9FDE-5E2F38E26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6856-8FC9-4220-B25B-213A53672C4C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08EE-89D0-459F-9B1D-337C404C8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952E-8A09-4BF4-8D13-94FAA4F20F38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129C-8637-4C0F-B6E9-9C5B440C5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A17D-B0EC-47FA-AE2F-A4BB07CE7838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5C1D-5C54-44A6-B710-15FC15435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6D28-BD02-475E-9530-C2A30FF06CD7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B535-132A-410A-87D6-A80C8C133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5D38-E909-42A2-9842-AE4E1B1E62DD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0B4A-0CA1-4029-A8AD-D5315911F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4E63-4565-479A-94A5-DE896C58A575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710-081F-4C37-8F01-70BDA54D2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81D3-2528-4693-ACC7-063FFEBF4ABA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0B6A-B2E4-4A8A-8200-5FDC18352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0B4030-3135-4C79-842D-C10207488757}" type="datetimeFigureOut">
              <a:rPr lang="ru-RU"/>
              <a:pPr>
                <a:defRPr/>
              </a:pPr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18900-B085-42C0-9550-1BD775D9E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u-sovenka.ru/images/stories/risovanie/urok-15-gzhel/gzhel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u-sovenka.ru/images/stories/risovanie/urok-15-gzhel/gzhel1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u-sovenka.ru/images/stories/risovanie/urok-15-gzhel/gzhel2.jpg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273175"/>
            <a:ext cx="7993063" cy="53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84213" y="549275"/>
            <a:ext cx="797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Гжелью называют фарфоровую посуду украшенную синей росписью, удивительной красоты.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2768" y="3429000"/>
            <a:ext cx="3844197" cy="288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25213" y="3429000"/>
            <a:ext cx="3874231" cy="288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946150" y="549275"/>
            <a:ext cx="765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В Гжели с детского сада дети учатся рисовать волшебные синие цветы. Кому полюбится это дело, поступают в художественную школу, затем техникум или институт. Ну, а потом радуют людей своим изделием в производстве «Гжель».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695325"/>
            <a:ext cx="4613275" cy="4389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835150" y="6021388"/>
            <a:ext cx="3382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Элементы росписи бордюров.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0750" y="695325"/>
            <a:ext cx="4762500" cy="50379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619250" y="6237288"/>
            <a:ext cx="558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Мазки для украшения цветов, кустиков, листьев…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5325"/>
            <a:ext cx="4762500" cy="546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32141" y="1631122"/>
            <a:ext cx="3804088" cy="4000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6869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Но самый красивый узор – гжельская роза, хрупкая и нежная.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86898" y="2171220"/>
            <a:ext cx="3249945" cy="404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620713"/>
            <a:ext cx="3600450" cy="389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51720" y="816233"/>
            <a:ext cx="4608512" cy="5753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722313"/>
            <a:ext cx="3740150" cy="438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674688"/>
            <a:ext cx="3275012" cy="441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619250" y="587692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Имя это дала деревня гжель под Москвой. здесь на заводах создают глиняные посуды, фигурки людей и животных…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20039" y="404664"/>
            <a:ext cx="4490455" cy="598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95288" y="692150"/>
            <a:ext cx="38242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Слава и красота гжельского изделия разнеслось по всему миру. За что гжель нравиться всем? Чем она отличается? Да прежде всего своим цветом. Он всегда одинаков: бело-синий.</a:t>
            </a:r>
          </a:p>
          <a:p>
            <a:r>
              <a:rPr lang="ru-RU">
                <a:latin typeface="Trebuchet MS" pitchFamily="34" charset="0"/>
              </a:rPr>
              <a:t>     Мастера говорят, что у них там небо синее-синее, как нигде в России.</a:t>
            </a:r>
          </a:p>
          <a:p>
            <a:r>
              <a:rPr lang="ru-RU">
                <a:latin typeface="Trebuchet MS" pitchFamily="34" charset="0"/>
              </a:rPr>
              <a:t>    Умельцы рисуют узор серой краской. Затем обжигают в горячей печи, и серая краска на посуде от сильного жара, загорается ярко синим цветом. Этот цвет называется </a:t>
            </a:r>
            <a:r>
              <a:rPr lang="ru-RU" u="sng">
                <a:latin typeface="Trebuchet MS" pitchFamily="34" charset="0"/>
              </a:rPr>
              <a:t>кольбатом.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373313"/>
            <a:ext cx="3322638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2378075"/>
            <a:ext cx="4357688" cy="313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755650" y="333375"/>
            <a:ext cx="79930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Первым делом мастера лепят фигурки из белой глины. Затем покрывают белой краской. Расписывают и обжигают. Вот и изделие готов для восхищения.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посуда гжель"/>
          <p:cNvPicPr>
            <a:picLocks noChangeAspect="1" noChangeArrowheads="1"/>
          </p:cNvPicPr>
          <p:nvPr/>
        </p:nvPicPr>
        <p:blipFill>
          <a:blip r:embed="rId2" r:link="rId3"/>
          <a:srcRect b="10001"/>
          <a:stretch>
            <a:fillRect/>
          </a:stretch>
        </p:blipFill>
        <p:spPr bwMode="auto">
          <a:xfrm>
            <a:off x="395288" y="404813"/>
            <a:ext cx="38195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гжель"/>
          <p:cNvPicPr>
            <a:picLocks noChangeAspect="1" noChangeArrowheads="1"/>
          </p:cNvPicPr>
          <p:nvPr/>
        </p:nvPicPr>
        <p:blipFill>
          <a:blip r:embed="rId4" r:link="rId5"/>
          <a:srcRect b="10989"/>
          <a:stretch>
            <a:fillRect/>
          </a:stretch>
        </p:blipFill>
        <p:spPr bwMode="auto">
          <a:xfrm>
            <a:off x="4356100" y="3284538"/>
            <a:ext cx="396081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76672"/>
            <a:ext cx="2490867" cy="244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61348" y="3334172"/>
            <a:ext cx="2687116" cy="2687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5856" y="1908857"/>
            <a:ext cx="2510255" cy="2850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827088" y="5373688"/>
            <a:ext cx="4811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Всего одна краска, а какая красивая вещь!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2852738"/>
            <a:ext cx="2876550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852738"/>
            <a:ext cx="256698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1116013" y="5949950"/>
            <a:ext cx="7427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Фантазеры – эти гжельские мастера. Там посуда, а здесь фигурки.</a:t>
            </a:r>
          </a:p>
        </p:txBody>
      </p:sp>
      <p:pic>
        <p:nvPicPr>
          <p:cNvPr id="18438" name="Picture 6" descr="gzhel2"/>
          <p:cNvPicPr>
            <a:picLocks noChangeAspect="1" noChangeArrowheads="1"/>
          </p:cNvPicPr>
          <p:nvPr/>
        </p:nvPicPr>
        <p:blipFill>
          <a:blip r:embed="rId4" r:link="rId5"/>
          <a:srcRect r="3200" b="9642"/>
          <a:stretch>
            <a:fillRect/>
          </a:stretch>
        </p:blipFill>
        <p:spPr bwMode="auto">
          <a:xfrm>
            <a:off x="2627313" y="333375"/>
            <a:ext cx="36718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53920" y="1052736"/>
            <a:ext cx="4087013" cy="5577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11188" y="2205038"/>
            <a:ext cx="37449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Современные мастера, украшают гжельской росписью не только посуду, но и печь в доме, одежду, обувь, украшения.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59" y="1124744"/>
            <a:ext cx="3616049" cy="5051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3651250"/>
            <a:ext cx="3527425" cy="2693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908050"/>
            <a:ext cx="3527425" cy="2646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194</Words>
  <Application>Microsoft Office PowerPoint</Application>
  <PresentationFormat>Экран (4:3)</PresentationFormat>
  <Paragraphs>13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масяня</dc:creator>
  <cp:lastModifiedBy>садик</cp:lastModifiedBy>
  <cp:revision>13</cp:revision>
  <dcterms:created xsi:type="dcterms:W3CDTF">2012-03-11T17:57:54Z</dcterms:created>
  <dcterms:modified xsi:type="dcterms:W3CDTF">2012-03-14T11:06:19Z</dcterms:modified>
</cp:coreProperties>
</file>