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8" r:id="rId13"/>
    <p:sldId id="269" r:id="rId14"/>
    <p:sldId id="267" r:id="rId15"/>
    <p:sldId id="266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митрий" initials="Д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5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1E0D6-77D8-4259-8FCF-CD88A6115C74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BC627-F31B-4B6C-87AB-42F670E8C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3DDB-2678-4A19-A9C6-6836CE31F547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5625-FB47-428D-A871-E5DA9B38B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3DDB-2678-4A19-A9C6-6836CE31F547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5625-FB47-428D-A871-E5DA9B38B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3DDB-2678-4A19-A9C6-6836CE31F547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5625-FB47-428D-A871-E5DA9B38B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3DDB-2678-4A19-A9C6-6836CE31F547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5625-FB47-428D-A871-E5DA9B38B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3DDB-2678-4A19-A9C6-6836CE31F547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5625-FB47-428D-A871-E5DA9B38B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3DDB-2678-4A19-A9C6-6836CE31F547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5625-FB47-428D-A871-E5DA9B38B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3DDB-2678-4A19-A9C6-6836CE31F547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5625-FB47-428D-A871-E5DA9B38B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3DDB-2678-4A19-A9C6-6836CE31F547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5625-FB47-428D-A871-E5DA9B38B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3DDB-2678-4A19-A9C6-6836CE31F547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5625-FB47-428D-A871-E5DA9B38B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3DDB-2678-4A19-A9C6-6836CE31F547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5625-FB47-428D-A871-E5DA9B38B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3DDB-2678-4A19-A9C6-6836CE31F547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5625-FB47-428D-A871-E5DA9B38B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23DDB-2678-4A19-A9C6-6836CE31F547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5625-FB47-428D-A871-E5DA9B38B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ablon-dlya-prezentatsii-Radu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399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07704" y="620689"/>
            <a:ext cx="65527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МАДОУ детский сад комбинированного вида № 55 «Березка»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г. Хабаровск</a:t>
            </a: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Автоматизация звука </a:t>
            </a:r>
            <a:r>
              <a:rPr lang="ru-RU" sz="4000" dirty="0" smtClean="0">
                <a:solidFill>
                  <a:srgbClr val="FF0000"/>
                </a:solidFill>
              </a:rPr>
              <a:t>«С»</a:t>
            </a:r>
            <a:r>
              <a:rPr lang="ru-RU" sz="4000" dirty="0" smtClean="0">
                <a:solidFill>
                  <a:srgbClr val="002060"/>
                </a:solidFill>
              </a:rPr>
              <a:t> в словах со слогом </a:t>
            </a:r>
            <a:r>
              <a:rPr lang="ru-RU" sz="4000" dirty="0" smtClean="0">
                <a:solidFill>
                  <a:srgbClr val="FF0000"/>
                </a:solidFill>
              </a:rPr>
              <a:t>«СО»</a:t>
            </a:r>
            <a:r>
              <a:rPr lang="ru-RU" sz="4000" dirty="0" smtClean="0">
                <a:solidFill>
                  <a:srgbClr val="002060"/>
                </a:solidFill>
              </a:rPr>
              <a:t>и предложениях</a:t>
            </a: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endParaRPr lang="ru-RU" sz="40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Учитель-логопед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Ющенко Наталья Валерьевна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pus.ru/im.xp/050054056053049057054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48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8860" y="274638"/>
            <a:ext cx="2357454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Соболь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chastnik.ru/wp-content/uploads/2011/06/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4876" cy="4746309"/>
          </a:xfrm>
          <a:prstGeom prst="rect">
            <a:avLst/>
          </a:prstGeom>
          <a:noFill/>
        </p:spPr>
      </p:pic>
      <p:pic>
        <p:nvPicPr>
          <p:cNvPr id="20486" name="Picture 6" descr="http://nekoy.ru/wp-content/uploads/2012/03/%D1%84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053950"/>
            <a:ext cx="5072066" cy="380405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32240" y="274638"/>
            <a:ext cx="19545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Фасоль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hotoseven.ru/gallery3/var/resizes/trevel/country/cina/people/IMG_9898.jpg?m=13552331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-285776"/>
            <a:ext cx="6010275" cy="7620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98576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Босой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yahooeu.ru/uploads/posts/2009-08/1251380113_z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477000" cy="485775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98576" cy="1143000"/>
          </a:xfrm>
        </p:spPr>
        <p:txBody>
          <a:bodyPr/>
          <a:lstStyle/>
          <a:p>
            <a:r>
              <a:rPr lang="ru-RU" dirty="0" smtClean="0"/>
              <a:t>Косой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1.liveinternet.ru/images/attach/c/3/76/561/76561761_oso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26568" cy="1143000"/>
          </a:xfrm>
        </p:spPr>
        <p:txBody>
          <a:bodyPr/>
          <a:lstStyle/>
          <a:p>
            <a:r>
              <a:rPr lang="ru-RU" dirty="0" smtClean="0"/>
              <a:t>Осока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tatic.freepik.com/free-photo/wheel_2734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5962650" cy="444817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00288" cy="10112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Колесо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04 0.06475 C -0.30504 -0.17854 -0.13385 -0.42114 -0.07778 -0.3654 C -0.02135 -0.30967 -0.1717 0.31614 -0.13906 0.39893 C -0.10642 0.4815 0.05 0.13714 0.11788 0.13043 C 0.18576 0.12373 0.22726 0.39362 0.26858 0.358 C 0.3099 0.32238 0.32066 -0.04325 0.36545 -0.0828 C 0.41007 -0.12234 0.47674 0.08233 0.53628 0.12026 C 0.59583 0.15818 0.64115 0.13899 0.7224 0.14454 C 0.80365 0.15055 0.99375 0.0932 1.02396 0.15472 C 1.05417 0.21646 0.90937 0.61656 0.90382 0.51572 C 0.89844 0.41489 0.97326 -0.29626 0.99167 -0.44959 C 1.01007 -0.60292 1.01094 -0.41189 1.01476 -0.40472 " pathEditMode="relative" ptsTypes="aaaaaaaaaaaA">
                                      <p:cBhvr>
                                        <p:cTn id="6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-fotki.yandex.ru/get/5505/valenta-mog.144/0_6f4e9_d621b22b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0" cy="4762500"/>
          </a:xfrm>
          <a:prstGeom prst="rect">
            <a:avLst/>
          </a:prstGeom>
          <a:noFill/>
        </p:spPr>
      </p:pic>
      <p:pic>
        <p:nvPicPr>
          <p:cNvPr id="27652" name="Picture 4" descr="http://users.posobie.info/mt/9ecaca16395c06e4e70ad57e242866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628800"/>
            <a:ext cx="2000264" cy="2000264"/>
          </a:xfrm>
          <a:prstGeom prst="rect">
            <a:avLst/>
          </a:prstGeom>
          <a:noFill/>
        </p:spPr>
      </p:pic>
      <p:pic>
        <p:nvPicPr>
          <p:cNvPr id="27654" name="Picture 6" descr="http://im5-tub-ru.yandex.net/i?id=73457585-4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628800"/>
            <a:ext cx="1714512" cy="2074007"/>
          </a:xfrm>
          <a:prstGeom prst="rect">
            <a:avLst/>
          </a:prstGeom>
          <a:noFill/>
        </p:spPr>
      </p:pic>
      <p:pic>
        <p:nvPicPr>
          <p:cNvPr id="27656" name="Picture 8" descr="http://im2-tub-ru.yandex.net/i?id=57186606-60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437112"/>
            <a:ext cx="1905000" cy="1428750"/>
          </a:xfrm>
          <a:prstGeom prst="rect">
            <a:avLst/>
          </a:prstGeom>
          <a:noFill/>
        </p:spPr>
      </p:pic>
      <p:pic>
        <p:nvPicPr>
          <p:cNvPr id="6" name="Picture 6" descr="http://nekoy.ru/wp-content/uploads/2012/03/%D1%84%D0%B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005064"/>
            <a:ext cx="2643206" cy="1982405"/>
          </a:xfrm>
          <a:prstGeom prst="rect">
            <a:avLst/>
          </a:prstGeom>
          <a:noFill/>
        </p:spPr>
      </p:pic>
      <p:pic>
        <p:nvPicPr>
          <p:cNvPr id="7" name="Picture 2" descr="http://static.freepik.com/free-photo/wheel_27342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786322"/>
            <a:ext cx="2515269" cy="1876407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850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Что у Сони?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/>
              <a:t>(Щелкай мышкой, и ты узнаешь, что  есть у Сони)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scdn.bbc.co.uk/worldservice/assets/images/2012/02/07/120207033713_piece_of_cheese_304x171_b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42037" cy="3286148"/>
          </a:xfrm>
          <a:prstGeom prst="rect">
            <a:avLst/>
          </a:prstGeom>
          <a:noFill/>
        </p:spPr>
      </p:pic>
      <p:pic>
        <p:nvPicPr>
          <p:cNvPr id="28676" name="Picture 4" descr="http://www.o-moloke.ru/staff_files/1938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946792"/>
            <a:ext cx="5214942" cy="391120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Кусок чего?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Молодец 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vastinfo.crimea.ua/uploads/posts/2012-01/132621469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501090" cy="690288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26568" cy="1143000"/>
          </a:xfrm>
        </p:spPr>
        <p:txBody>
          <a:bodyPr/>
          <a:lstStyle/>
          <a:p>
            <a:r>
              <a:rPr lang="ru-RU" dirty="0" smtClean="0"/>
              <a:t>Соль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oiasemia.ru/uploads/posts/2013-01/1358098953_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38536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Сон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diets.ru/data/cache/2012feb/09/24/598425_93437-7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92" y="0"/>
            <a:ext cx="10235819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1450504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Сок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at17.privet.ru/lr/0a0547b09a395a99b230850b4234e41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-9488"/>
            <a:ext cx="7215206" cy="68674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Солнце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005.radikal.ru/i211/1101/d6/fa0b5c5dbd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7643834" cy="685879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70584" cy="1143000"/>
          </a:xfrm>
        </p:spPr>
        <p:txBody>
          <a:bodyPr/>
          <a:lstStyle/>
          <a:p>
            <a:r>
              <a:rPr lang="ru-RU" dirty="0" smtClean="0">
                <a:solidFill>
                  <a:srgbClr val="003300"/>
                </a:solidFill>
              </a:rPr>
              <a:t>Сокол</a:t>
            </a:r>
            <a:endParaRPr lang="ru-RU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obrochan.ru/src/jpg/1105/1305640534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62276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7166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Сойка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agrocounsel.ru/sites/default/files/soy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7000924" cy="4406360"/>
          </a:xfrm>
          <a:prstGeom prst="rect">
            <a:avLst/>
          </a:prstGeom>
          <a:noFill/>
        </p:spPr>
      </p:pic>
      <p:pic>
        <p:nvPicPr>
          <p:cNvPr id="19462" name="Picture 6" descr="http://im3-tub-ru.yandex.net/i?id=186396678-2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68278"/>
            <a:ext cx="4786295" cy="358972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at18.privet.ru/lr/0a191921916a11f274273e3c506cffb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3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38536" cy="1143000"/>
          </a:xfrm>
        </p:spPr>
        <p:txBody>
          <a:bodyPr/>
          <a:lstStyle/>
          <a:p>
            <a:r>
              <a:rPr lang="ru-RU" dirty="0" smtClean="0"/>
              <a:t>Совы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50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Соль</vt:lpstr>
      <vt:lpstr>Сон</vt:lpstr>
      <vt:lpstr>Сок</vt:lpstr>
      <vt:lpstr>Солнце</vt:lpstr>
      <vt:lpstr>Сокол</vt:lpstr>
      <vt:lpstr>Сойка</vt:lpstr>
      <vt:lpstr>Соя</vt:lpstr>
      <vt:lpstr>Совы</vt:lpstr>
      <vt:lpstr>Соболь</vt:lpstr>
      <vt:lpstr>Фасоль</vt:lpstr>
      <vt:lpstr>Босой</vt:lpstr>
      <vt:lpstr>Косой</vt:lpstr>
      <vt:lpstr>Осока</vt:lpstr>
      <vt:lpstr>Колесо</vt:lpstr>
      <vt:lpstr>Что у Сони?  (Щелкай мышкой, и ты узнаешь, что  есть у Сони)</vt:lpstr>
      <vt:lpstr>Кусок чего?</vt:lpstr>
      <vt:lpstr>Слайд 18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IRONMANN (AKA SHAMAN)</cp:lastModifiedBy>
  <cp:revision>13</cp:revision>
  <dcterms:created xsi:type="dcterms:W3CDTF">2013-07-12T06:40:08Z</dcterms:created>
  <dcterms:modified xsi:type="dcterms:W3CDTF">2013-07-31T13:42:21Z</dcterms:modified>
</cp:coreProperties>
</file>