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E4A1C-2AEF-4BDA-9CBF-066487131072}" type="datetimeFigureOut">
              <a:rPr lang="ru-RU" smtClean="0"/>
              <a:pPr/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7E3-21EF-430D-BB57-46805B9C8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85738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200" dirty="0" smtClean="0"/>
              <a:t>Муниципальное бюджетное дошкольное  образовательное учреждение </a:t>
            </a:r>
            <a:br>
              <a:rPr lang="ru-RU" sz="3200" dirty="0" smtClean="0"/>
            </a:br>
            <a:r>
              <a:rPr lang="ru-RU" sz="3200" dirty="0" smtClean="0"/>
              <a:t>«Детский сад № 6» </a:t>
            </a:r>
            <a:br>
              <a:rPr lang="ru-RU" sz="3200" dirty="0" smtClean="0"/>
            </a:br>
            <a:r>
              <a:rPr lang="ru-RU" sz="3200" dirty="0" smtClean="0"/>
              <a:t>города Владимира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886200"/>
            <a:ext cx="2928958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Учитель-логопед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Сурова Ирина Анатольевна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777\Pictures\2013-03-24\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4381499" cy="371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Тема:</a:t>
            </a:r>
            <a:br>
              <a:rPr lang="ru-RU" sz="3600" dirty="0" smtClean="0"/>
            </a:br>
            <a:r>
              <a:rPr lang="ru-RU" sz="3600" dirty="0" smtClean="0"/>
              <a:t>«Использование речевых кубов </a:t>
            </a:r>
            <a:br>
              <a:rPr lang="ru-RU" sz="3600" dirty="0" smtClean="0"/>
            </a:br>
            <a:r>
              <a:rPr lang="ru-RU" sz="3600" dirty="0" smtClean="0"/>
              <a:t>на индивидуальных занятиях по коррекции звукопроизношения»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50" name="Picture 2" descr="C:\Users\777\Pictures\2013-03-24\1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500306"/>
            <a:ext cx="569129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2928958" cy="1296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РЕЧЕВЫЕ КУБЫ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7572364" y="5714992"/>
            <a:ext cx="1571636" cy="11430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2800" dirty="0">
              <a:latin typeface="+mj-lt"/>
            </a:endParaRPr>
          </a:p>
        </p:txBody>
      </p:sp>
      <p:pic>
        <p:nvPicPr>
          <p:cNvPr id="3074" name="Picture 2" descr="C:\Users\777\Pictures\2013-03-24\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786190"/>
            <a:ext cx="285752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Куб 5"/>
          <p:cNvSpPr/>
          <p:nvPr/>
        </p:nvSpPr>
        <p:spPr>
          <a:xfrm>
            <a:off x="214282" y="642918"/>
            <a:ext cx="2571768" cy="2214578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1600" dirty="0" smtClean="0">
                <a:solidFill>
                  <a:schemeClr val="tx1"/>
                </a:solidFill>
              </a:rPr>
              <a:t>Совершенствование органов</a:t>
            </a:r>
          </a:p>
          <a:p>
            <a:pPr marL="514350" indent="-514350" algn="ctr"/>
            <a:r>
              <a:rPr lang="ru-RU" sz="1600" dirty="0" smtClean="0">
                <a:solidFill>
                  <a:schemeClr val="tx1"/>
                </a:solidFill>
              </a:rPr>
              <a:t>артикуляционного аппарата</a:t>
            </a:r>
          </a:p>
        </p:txBody>
      </p:sp>
      <p:sp>
        <p:nvSpPr>
          <p:cNvPr id="7" name="Куб 6"/>
          <p:cNvSpPr/>
          <p:nvPr/>
        </p:nvSpPr>
        <p:spPr>
          <a:xfrm>
            <a:off x="6357950" y="357166"/>
            <a:ext cx="2571768" cy="2428892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Автоматизация  звуков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6357950" y="3214686"/>
            <a:ext cx="2571768" cy="2500330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 лексико-грамматического строя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285720" y="3286124"/>
            <a:ext cx="2500330" cy="2428892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2000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Развитие связной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четверенная стрелка 10"/>
          <p:cNvSpPr/>
          <p:nvPr/>
        </p:nvSpPr>
        <p:spPr>
          <a:xfrm>
            <a:off x="3214678" y="1643050"/>
            <a:ext cx="2571768" cy="2000264"/>
          </a:xfrm>
          <a:prstGeom prst="quad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ЦЕЛЬ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Куб 1</a:t>
            </a:r>
            <a:br>
              <a:rPr lang="ru-RU" sz="3200" dirty="0" smtClean="0"/>
            </a:br>
            <a:r>
              <a:rPr lang="ru-RU" sz="3200" dirty="0" smtClean="0"/>
              <a:t>«Зарядка для языка»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00200"/>
            <a:ext cx="5286412" cy="14001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Цель:</a:t>
            </a:r>
          </a:p>
          <a:p>
            <a:pPr algn="ctr">
              <a:buNone/>
            </a:pPr>
            <a:r>
              <a:rPr lang="ru-RU" sz="2800" dirty="0" smtClean="0"/>
              <a:t>совершенствование   органов артикуляционного аппарата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4099" name="Picture 3" descr="C:\Users\777\Pictures\2013-03-24\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286124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0" name="Picture 4" descr="C:\Users\777\Pictures\2013-03-24\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429000"/>
            <a:ext cx="421484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Куб №2</a:t>
            </a:r>
            <a:br>
              <a:rPr lang="ru-RU" sz="3200" dirty="0" smtClean="0"/>
            </a:br>
            <a:r>
              <a:rPr lang="ru-RU" sz="3200" dirty="0" smtClean="0"/>
              <a:t>«Звуковой»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428736"/>
            <a:ext cx="5786478" cy="100013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Цель:</a:t>
            </a:r>
          </a:p>
          <a:p>
            <a:pPr algn="ctr">
              <a:buNone/>
            </a:pPr>
            <a:r>
              <a:rPr lang="ru-RU" sz="2800" dirty="0" smtClean="0"/>
              <a:t>автоматизация изолированных звуков;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777\Pictures\2013-03-24\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28934"/>
            <a:ext cx="4714908" cy="3348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777\Pictures\2013-03-24\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2643206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Куб 3 </a:t>
            </a:r>
            <a:br>
              <a:rPr lang="ru-RU" sz="3200" dirty="0" smtClean="0"/>
            </a:br>
            <a:r>
              <a:rPr lang="ru-RU" sz="3200" dirty="0" smtClean="0"/>
              <a:t>«Звукоподражание»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357298"/>
            <a:ext cx="6215074" cy="15001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Цель:</a:t>
            </a:r>
          </a:p>
          <a:p>
            <a:pPr>
              <a:buNone/>
            </a:pPr>
            <a:r>
              <a:rPr lang="ru-RU" sz="2800" dirty="0" smtClean="0"/>
              <a:t> развитие умения </a:t>
            </a:r>
            <a:r>
              <a:rPr lang="ru-RU" sz="2800" dirty="0" err="1" smtClean="0"/>
              <a:t>звукоподражать</a:t>
            </a:r>
            <a:r>
              <a:rPr lang="ru-RU" sz="2800" dirty="0" smtClean="0"/>
              <a:t> голосам животных, птиц, насекомых</a:t>
            </a:r>
            <a:endParaRPr lang="ru-RU" sz="2800" dirty="0"/>
          </a:p>
        </p:txBody>
      </p:sp>
      <p:pic>
        <p:nvPicPr>
          <p:cNvPr id="6146" name="Picture 2" descr="C:\Users\777\Pictures\2013-03-24\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4449177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4" descr="C:\Users\777\Pictures\2013-03-24\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2711131" cy="303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3714776" cy="10826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Куб №5</a:t>
            </a:r>
            <a:br>
              <a:rPr lang="ru-RU" sz="3200" dirty="0" smtClean="0"/>
            </a:br>
            <a:r>
              <a:rPr lang="ru-RU" sz="3200" dirty="0" smtClean="0"/>
              <a:t>«Слоговой»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357299"/>
            <a:ext cx="5857884" cy="2357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Цель:</a:t>
            </a:r>
          </a:p>
          <a:p>
            <a:pPr algn="ctr">
              <a:buNone/>
            </a:pPr>
            <a:r>
              <a:rPr lang="ru-RU" sz="2800" dirty="0" smtClean="0"/>
              <a:t>упражнение детей в преобразовании односложных слов в двухсложные и многосложные</a:t>
            </a:r>
            <a:endParaRPr lang="ru-RU" sz="2800" dirty="0"/>
          </a:p>
        </p:txBody>
      </p:sp>
      <p:pic>
        <p:nvPicPr>
          <p:cNvPr id="8194" name="Picture 2" descr="C:\Users\777\Pictures\2013-03-24\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14" y="1285860"/>
            <a:ext cx="3470667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4" descr="C:\Users\777\Pictures\2013-03-24\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929042"/>
            <a:ext cx="3357586" cy="2647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14290"/>
            <a:ext cx="3714776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РЕЧЕВЫЕ КУБЫ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Куб 3"/>
          <p:cNvSpPr/>
          <p:nvPr/>
        </p:nvSpPr>
        <p:spPr>
          <a:xfrm>
            <a:off x="214282" y="642918"/>
            <a:ext cx="2286016" cy="2286016"/>
          </a:xfrm>
          <a:prstGeom prst="cub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Расширяют речевую среду на </a:t>
            </a:r>
            <a:r>
              <a:rPr lang="ru-RU" dirty="0" err="1" smtClean="0">
                <a:solidFill>
                  <a:schemeClr val="tx1"/>
                </a:solidFill>
              </a:rPr>
              <a:t>логопункте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2500298" y="1428736"/>
            <a:ext cx="2643206" cy="2643206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Создают у детей эмоциональную отзывчивость и желание участвовать в речевом общении со взрослыми и самостоятельно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5000628" y="2285992"/>
            <a:ext cx="3000396" cy="2928958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Легко и непринужденно развивают и совершенствуют свои речевые навыки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777\Pictures\2013-03-24\1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3786214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дошкольное  образовательное учреждение  «Детский сад № 6»  города Владимира</vt:lpstr>
      <vt:lpstr> Тема: «Использование речевых кубов  на индивидуальных занятиях по коррекции звукопроизношения» </vt:lpstr>
      <vt:lpstr>РЕЧЕВЫЕ КУБЫ</vt:lpstr>
      <vt:lpstr>Куб 1 «Зарядка для языка»</vt:lpstr>
      <vt:lpstr>Куб №2 «Звуковой»</vt:lpstr>
      <vt:lpstr>Куб 3  «Звукоподражание»</vt:lpstr>
      <vt:lpstr>Куб №5 «Слоговой»</vt:lpstr>
      <vt:lpstr>РЕЧЕВЫЕ КУБЫ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детский сад № 6  города Владимира</dc:title>
  <dc:creator>сурова</dc:creator>
  <cp:lastModifiedBy>сурова </cp:lastModifiedBy>
  <cp:revision>25</cp:revision>
  <dcterms:created xsi:type="dcterms:W3CDTF">2013-03-24T13:59:21Z</dcterms:created>
  <dcterms:modified xsi:type="dcterms:W3CDTF">2013-07-21T15:25:19Z</dcterms:modified>
</cp:coreProperties>
</file>