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86" autoAdjust="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69DF8-998D-49E4-914D-E0D5F05439AE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C1228-AA1B-4560-9133-A089331F4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C1228-AA1B-4560-9133-A089331F4AA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Веселые картинки для детей. Обои для рабочего стола с персонажами мультфильмов и детских кни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0"/>
            <a:ext cx="7143750" cy="53244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4929198"/>
            <a:ext cx="7786742" cy="177165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Консультация для родителей 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«Здоровые ножки шагают по дорожке»</a:t>
            </a:r>
          </a:p>
          <a:p>
            <a:r>
              <a:rPr lang="ru-RU" sz="2800" b="1" dirty="0" smtClean="0"/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сад общеразвивающего вида № 26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приоритетным осуществлением деятельности по  художественно-эстетическому развитию детей» г. Ачинска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составила инструктор по физической культуре  Грибова Л.В.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357166"/>
            <a:ext cx="850112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Плоскостопие – одно из самых распространенных заболеваний опорно-двигательного аппарата у детей. Наследственность, ношение «неправильной» обуви одни из факторов влияющие на развитие плоскостопия, а это в свою очередь ведет к нарушению осанки, быстрой  утомляемости ног, ноющим болям в стопе, мышцах голени и бедра, пояснице.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профилактики плоскостопия не маловажное значение имеет правильно подобранная обувь. В первую очередь она должна быть по ноге ребенку, на небольшом каблучке высотой 5—8 мм с упругой стелькой, крепким задником.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Также предупредить плоскостопие можно подбором специальных упражнений и приспособлений, способствующих развитию и укреплению мышц голени, стопы и пальцев, которые можно сделать своими руками в домашних условиях.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Наибольший эффект оказывают упражнения, если их выполнять босиком и по возможности несколько раз в день: утром, как только ребенок встал с постели, и после дневного сна вместе с родным и близким человеком.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:\фото\фото с флешки\Camera\20141105_12261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289812" y="14859080"/>
            <a:ext cx="5167242" cy="4000447"/>
          </a:xfrm>
          <a:prstGeom prst="rect">
            <a:avLst/>
          </a:prstGeom>
          <a:noFill/>
        </p:spPr>
      </p:pic>
      <p:pic>
        <p:nvPicPr>
          <p:cNvPr id="9" name="Picture 2" descr="H:\фото\фото с флешки\Camera\20141105_122615.jpg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1214414" y="857232"/>
            <a:ext cx="6705600" cy="5029200"/>
          </a:xfrm>
          <a:prstGeom prst="rect">
            <a:avLst/>
          </a:prstGeom>
          <a:noFill/>
        </p:spPr>
      </p:pic>
      <p:sp useBgFill="1">
        <p:nvSpPr>
          <p:cNvPr id="11" name="Прямоугольник 10"/>
          <p:cNvSpPr/>
          <p:nvPr/>
        </p:nvSpPr>
        <p:spPr>
          <a:xfrm>
            <a:off x="1428728" y="5929330"/>
            <a:ext cx="6357982" cy="7857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Покатать ступнями ног массажный мяч 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86857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ПРИМЕРНЫЕ  УПРАЖНЕНИЯ ДЛЯ ПРОФИЛАКТИКИ ПЛОСКОСТОПИЯ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:\фото\фото с флешки\Camera\20141105_12272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00166" y="357166"/>
            <a:ext cx="6500858" cy="5339926"/>
          </a:xfrm>
          <a:prstGeom prst="rect">
            <a:avLst/>
          </a:prstGeom>
          <a:noFill/>
        </p:spPr>
      </p:pic>
      <p:sp useBgFill="1">
        <p:nvSpPr>
          <p:cNvPr id="3" name="Прямоугольник 2"/>
          <p:cNvSpPr/>
          <p:nvPr/>
        </p:nvSpPr>
        <p:spPr>
          <a:xfrm>
            <a:off x="1571604" y="5715016"/>
            <a:ext cx="6286544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Палочки так же помогают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:\фото\фото с флешки\Camera\20141105_12283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285728"/>
            <a:ext cx="6786609" cy="5089957"/>
          </a:xfrm>
          <a:prstGeom prst="rect">
            <a:avLst/>
          </a:prstGeom>
          <a:noFill/>
        </p:spPr>
      </p:pic>
      <p:sp useBgFill="1">
        <p:nvSpPr>
          <p:cNvPr id="3" name="Прямоугольник 2"/>
          <p:cNvSpPr/>
          <p:nvPr/>
        </p:nvSpPr>
        <p:spPr>
          <a:xfrm>
            <a:off x="1643042" y="5572140"/>
            <a:ext cx="6786610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много фантазии  и дорожки здоровья готовы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фото\фото с флешки\Camera\20141105_1230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214290"/>
            <a:ext cx="8143932" cy="6107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:\фото\фото с флешки\Camera\20141105_12314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52" y="214290"/>
            <a:ext cx="6929486" cy="5197115"/>
          </a:xfrm>
          <a:prstGeom prst="rect">
            <a:avLst/>
          </a:prstGeom>
          <a:noFill/>
        </p:spPr>
      </p:pic>
      <p:sp useBgFill="1">
        <p:nvSpPr>
          <p:cNvPr id="3" name="Прямоугольник 2"/>
          <p:cNvSpPr/>
          <p:nvPr/>
        </p:nvSpPr>
        <p:spPr>
          <a:xfrm>
            <a:off x="1285852" y="5572140"/>
            <a:ext cx="6858048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«Передай мяч ногами»  а в эту игру может играть вся семья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229</Words>
  <PresentationFormat>Экран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Царь</dc:creator>
  <cp:lastModifiedBy>Царь</cp:lastModifiedBy>
  <cp:revision>10</cp:revision>
  <dcterms:created xsi:type="dcterms:W3CDTF">2014-11-05T17:05:28Z</dcterms:created>
  <dcterms:modified xsi:type="dcterms:W3CDTF">2014-11-05T18:30:19Z</dcterms:modified>
</cp:coreProperties>
</file>