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9" r:id="rId4"/>
    <p:sldId id="263" r:id="rId5"/>
    <p:sldId id="26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47DD5-D475-40A2-BF67-ECDD9CBC6C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D5E6-0834-4912-A52B-982A00F443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976C0-AF5A-4A02-B140-75C7E7ADBF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92ADA-32A3-49FC-AE6A-96661E0258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6DE49-2582-4C3D-BEBC-921ABE0592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7E504-F2A7-4FF4-B700-62D3C7FDE1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A8C74-80AC-41A4-8F71-9C099B271B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4FD89-938E-4756-9A37-712ED9F56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E0BF-7BCE-45E2-B026-E6A061D203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6DFF4-A779-4AB1-B959-EC9163BC9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380B4-1B36-457F-8803-8CD777A4D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4FA990-8E62-4F38-A217-86849B6AB0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4292601"/>
            <a:ext cx="8786874" cy="92234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ДОД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«ПУТЕШЕСТВИЕ В КОМПЬЮТЕРНУЮ СТРАНУ»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5572141"/>
            <a:ext cx="8858312" cy="928694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р.п. Лысые Горы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2014г.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Руководитель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0066"/>
              </a:solidFill>
              <a:latin typeface="Monotype Corsiva" pitchFamily="66" charset="0"/>
              <a:cs typeface="Kartika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latin typeface="Monotype Corsiva" pitchFamily="66" charset="0"/>
              <a:cs typeface="Kartik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latin typeface="Monotype Corsiva" pitchFamily="66" charset="0"/>
                <a:cs typeface="Kartika" pitchFamily="18" charset="0"/>
              </a:rPr>
              <a:t>воспитатель</a:t>
            </a:r>
          </a:p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latin typeface="Monotype Corsiva" pitchFamily="66" charset="0"/>
                <a:cs typeface="Kartika" pitchFamily="18" charset="0"/>
              </a:rPr>
              <a:t>1 квалификационной категории</a:t>
            </a:r>
          </a:p>
          <a:p>
            <a:pPr>
              <a:buNone/>
            </a:pPr>
            <a:r>
              <a:rPr lang="ru-RU" sz="4800" b="1" dirty="0" err="1" smtClean="0">
                <a:solidFill>
                  <a:srgbClr val="FF0066"/>
                </a:solidFill>
                <a:latin typeface="Monotype Corsiva" pitchFamily="66" charset="0"/>
                <a:cs typeface="Kartika" pitchFamily="18" charset="0"/>
              </a:rPr>
              <a:t>Тютьманова</a:t>
            </a:r>
            <a:endParaRPr lang="ru-RU" sz="4800" b="1" dirty="0" smtClean="0">
              <a:solidFill>
                <a:srgbClr val="FF0066"/>
              </a:solidFill>
              <a:latin typeface="Monotype Corsiva" pitchFamily="66" charset="0"/>
              <a:cs typeface="Kartika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  <a:cs typeface="Kartika" pitchFamily="18" charset="0"/>
              </a:rPr>
              <a:t>Антонина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  <a:cs typeface="Kartika" pitchFamily="18" charset="0"/>
              </a:rPr>
              <a:t>Алексеевна</a:t>
            </a:r>
            <a:endParaRPr lang="ru-RU" b="1" dirty="0">
              <a:solidFill>
                <a:srgbClr val="FF0066"/>
              </a:solidFill>
              <a:latin typeface="Monotype Corsiva" pitchFamily="66" charset="0"/>
              <a:cs typeface="Kartika" pitchFamily="18" charset="0"/>
            </a:endParaRPr>
          </a:p>
        </p:txBody>
      </p:sp>
      <p:pic>
        <p:nvPicPr>
          <p:cNvPr id="6" name="Picture 2" descr="C:\Users\User\Desktop\Работа\фото\фотоаппарат\портрет мой\SAM_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275153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Задачи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 детей  с  компьютером,  как  современным  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для обработки информации: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*познакомить с историей ЭВМ;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*познакомить с назначением ЭВМ;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*познакомить с устройством ЭВМ.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с правилами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на компьютере.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 преодолевать при необходимости психологический барьер  между  ребенком и компьютером.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начальные навыки работы за компьютером: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*познакомить с манипулятором "Мышь"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*познакомить с клавиатурой;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 опыт  практической, познавательной, творческой и другой деятельности с современным программным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обеспечением.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</a:rPr>
              <a:t>Основные принципы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sz="2000" dirty="0" smtClean="0"/>
              <a:t>Высокий, но посильный уровень трудности.</a:t>
            </a:r>
          </a:p>
          <a:p>
            <a:r>
              <a:rPr lang="ru-RU" sz="2000" dirty="0" smtClean="0"/>
              <a:t>Воспитание у детей положительной мотивации к обучению, познавательных интересов, включение в образовательный процесс эмоциональной сферы.</a:t>
            </a:r>
          </a:p>
          <a:p>
            <a:pPr>
              <a:buFontTx/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User\Desktop\Фотки с фотоаппарата\Фото компа\SAM_1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5357850" cy="4429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Знакомство с клавиатурой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50059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User\Desktop\Фотки с фотоаппарата\Фото компа\SAM_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14620"/>
            <a:ext cx="478634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Интернет</Template>
  <TotalTime>199</TotalTime>
  <Words>47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Интернет</vt:lpstr>
      <vt:lpstr>ДОД «ПУТЕШЕСТВИЕ В КОМПЬЮТЕРНУЮ СТРАНУ»</vt:lpstr>
      <vt:lpstr>Руководитель</vt:lpstr>
      <vt:lpstr>Задачи</vt:lpstr>
      <vt:lpstr>Основные принципы</vt:lpstr>
      <vt:lpstr>Знакомство с клавиатурой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 «ПУТЕШЕСТВИЕ В КОМПЬЮТЕРНУЮ СТРАНУ»</dc:title>
  <dc:creator>User</dc:creator>
  <cp:lastModifiedBy>User</cp:lastModifiedBy>
  <cp:revision>40</cp:revision>
  <dcterms:created xsi:type="dcterms:W3CDTF">2014-05-09T15:25:01Z</dcterms:created>
  <dcterms:modified xsi:type="dcterms:W3CDTF">2014-05-18T18:01:36Z</dcterms:modified>
</cp:coreProperties>
</file>