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5"/>
  </p:notesMasterIdLst>
  <p:sldIdLst>
    <p:sldId id="305" r:id="rId2"/>
    <p:sldId id="280" r:id="rId3"/>
    <p:sldId id="256" r:id="rId4"/>
    <p:sldId id="257" r:id="rId5"/>
    <p:sldId id="262" r:id="rId6"/>
    <p:sldId id="263" r:id="rId7"/>
    <p:sldId id="278" r:id="rId8"/>
    <p:sldId id="279" r:id="rId9"/>
    <p:sldId id="259" r:id="rId10"/>
    <p:sldId id="261" r:id="rId11"/>
    <p:sldId id="276" r:id="rId12"/>
    <p:sldId id="284" r:id="rId13"/>
    <p:sldId id="277" r:id="rId14"/>
    <p:sldId id="282" r:id="rId15"/>
    <p:sldId id="260" r:id="rId16"/>
    <p:sldId id="264" r:id="rId17"/>
    <p:sldId id="265" r:id="rId18"/>
    <p:sldId id="266" r:id="rId19"/>
    <p:sldId id="267" r:id="rId20"/>
    <p:sldId id="268" r:id="rId21"/>
    <p:sldId id="269" r:id="rId22"/>
    <p:sldId id="270" r:id="rId23"/>
    <p:sldId id="271" r:id="rId24"/>
    <p:sldId id="272" r:id="rId25"/>
    <p:sldId id="273" r:id="rId26"/>
    <p:sldId id="274" r:id="rId27"/>
    <p:sldId id="306" r:id="rId28"/>
    <p:sldId id="307" r:id="rId29"/>
    <p:sldId id="275" r:id="rId30"/>
    <p:sldId id="299" r:id="rId31"/>
    <p:sldId id="294" r:id="rId32"/>
    <p:sldId id="301" r:id="rId33"/>
    <p:sldId id="296" r:id="rId34"/>
    <p:sldId id="303" r:id="rId35"/>
    <p:sldId id="297" r:id="rId36"/>
    <p:sldId id="289" r:id="rId37"/>
    <p:sldId id="293" r:id="rId38"/>
    <p:sldId id="310" r:id="rId39"/>
    <p:sldId id="295" r:id="rId40"/>
    <p:sldId id="308" r:id="rId41"/>
    <p:sldId id="288" r:id="rId42"/>
    <p:sldId id="309" r:id="rId43"/>
    <p:sldId id="311" r:id="rId4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324" y="-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91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C06DD4-BFA4-44D7-AFC9-56A60B0E0A1C}" type="datetimeFigureOut">
              <a:rPr lang="ru-RU" smtClean="0"/>
              <a:pPr/>
              <a:t>13.06.2013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E7B8E7-CB3B-4471-BD90-7A98F570256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60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39C9A33-DFE0-4EC9-B59C-49D2DA90607A}" type="slidenum">
              <a:rPr lang="ru-RU" smtClean="0"/>
              <a:pPr/>
              <a:t>16</a:t>
            </a:fld>
            <a:endParaRPr 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530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ADA28F2-1FCD-4CC7-BC15-F72E6D230BC1}" type="slidenum">
              <a:rPr lang="ru-RU" smtClean="0"/>
              <a:pPr/>
              <a:t>25</a:t>
            </a:fld>
            <a:endParaRPr 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63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B317F17-47C5-42DE-A43E-5FFEEACB2551}" type="slidenum">
              <a:rPr lang="ru-RU" smtClean="0"/>
              <a:pPr/>
              <a:t>26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710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1861CDF-575E-42FC-94BD-6A030A494A51}" type="slidenum">
              <a:rPr lang="ru-RU" smtClean="0"/>
              <a:pPr/>
              <a:t>17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81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F5970EC-0071-4219-BD87-5038320C0385}" type="slidenum">
              <a:rPr lang="ru-RU" smtClean="0"/>
              <a:pPr/>
              <a:t>18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91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2ADB519-F1CD-43C8-88AF-B7452A70AAB4}" type="slidenum">
              <a:rPr lang="ru-RU" smtClean="0"/>
              <a:pPr/>
              <a:t>19</a:t>
            </a:fld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01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17888FB-9471-49B3-BA12-70AD83FACACF}" type="slidenum">
              <a:rPr lang="ru-RU" smtClean="0"/>
              <a:pPr/>
              <a:t>20</a:t>
            </a:fld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120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97C5913-38C2-4FCE-861A-D36DC982D571}" type="slidenum">
              <a:rPr lang="ru-RU" smtClean="0"/>
              <a:pPr/>
              <a:t>21</a:t>
            </a:fld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222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0A0A2F1-D630-4345-9399-B13910F59D51}" type="slidenum">
              <a:rPr lang="ru-RU" smtClean="0"/>
              <a:pPr/>
              <a:t>22</a:t>
            </a:fld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325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CABB45F-007B-4C2D-9F84-9CC637D8FFE2}" type="slidenum">
              <a:rPr lang="ru-RU" smtClean="0"/>
              <a:pPr/>
              <a:t>23</a:t>
            </a:fld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42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D27FC04-5624-46F4-BC22-07D7E7F35131}" type="slidenum">
              <a:rPr lang="ru-RU" smtClean="0"/>
              <a:pPr/>
              <a:t>24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3648-F7E7-4EB1-B81B-952FDD67F9D0}" type="datetimeFigureOut">
              <a:rPr lang="ru-RU" smtClean="0"/>
              <a:pPr/>
              <a:t>13.06.2013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02F9A-C10F-45F5-852A-53FE18DD30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3648-F7E7-4EB1-B81B-952FDD67F9D0}" type="datetimeFigureOut">
              <a:rPr lang="ru-RU" smtClean="0"/>
              <a:pPr/>
              <a:t>13.06.2013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02F9A-C10F-45F5-852A-53FE18DD30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3648-F7E7-4EB1-B81B-952FDD67F9D0}" type="datetimeFigureOut">
              <a:rPr lang="ru-RU" smtClean="0"/>
              <a:pPr/>
              <a:t>13.06.2013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02F9A-C10F-45F5-852A-53FE18DD30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3648-F7E7-4EB1-B81B-952FDD67F9D0}" type="datetimeFigureOut">
              <a:rPr lang="ru-RU" smtClean="0"/>
              <a:pPr/>
              <a:t>13.06.2013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02F9A-C10F-45F5-852A-53FE18DD30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3648-F7E7-4EB1-B81B-952FDD67F9D0}" type="datetimeFigureOut">
              <a:rPr lang="ru-RU" smtClean="0"/>
              <a:pPr/>
              <a:t>13.06.2013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02F9A-C10F-45F5-852A-53FE18DD30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3648-F7E7-4EB1-B81B-952FDD67F9D0}" type="datetimeFigureOut">
              <a:rPr lang="ru-RU" smtClean="0"/>
              <a:pPr/>
              <a:t>13.06.2013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02F9A-C10F-45F5-852A-53FE18DD30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3648-F7E7-4EB1-B81B-952FDD67F9D0}" type="datetimeFigureOut">
              <a:rPr lang="ru-RU" smtClean="0"/>
              <a:pPr/>
              <a:t>13.06.2013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02F9A-C10F-45F5-852A-53FE18DD30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3648-F7E7-4EB1-B81B-952FDD67F9D0}" type="datetimeFigureOut">
              <a:rPr lang="ru-RU" smtClean="0"/>
              <a:pPr/>
              <a:t>13.06.2013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02F9A-C10F-45F5-852A-53FE18DD30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3648-F7E7-4EB1-B81B-952FDD67F9D0}" type="datetimeFigureOut">
              <a:rPr lang="ru-RU" smtClean="0"/>
              <a:pPr/>
              <a:t>13.06.2013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02F9A-C10F-45F5-852A-53FE18DD30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3648-F7E7-4EB1-B81B-952FDD67F9D0}" type="datetimeFigureOut">
              <a:rPr lang="ru-RU" smtClean="0"/>
              <a:pPr/>
              <a:t>13.06.2013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02F9A-C10F-45F5-852A-53FE18DD30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E3648-F7E7-4EB1-B81B-952FDD67F9D0}" type="datetimeFigureOut">
              <a:rPr lang="ru-RU" smtClean="0"/>
              <a:pPr/>
              <a:t>13.06.2013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02F9A-C10F-45F5-852A-53FE18DD30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EE3648-F7E7-4EB1-B81B-952FDD67F9D0}" type="datetimeFigureOut">
              <a:rPr lang="ru-RU" smtClean="0"/>
              <a:pPr/>
              <a:t>13.06.2013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F02F9A-C10F-45F5-852A-53FE18DD306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F:\&#1087;&#1088;&#1086;&#1077;&#1090;\(muzyaka.ru)Shum-vody-2-Zvuki-prirody-.mp3" TargetMode="Externa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file:///F:\&#1087;&#1088;&#1086;&#1077;&#1090;\&#1044;&#1077;&#1090;&#1089;&#1082;&#1080;&#1077;+&#1087;&#1077;&#1089;&#1085;&#1080;+-+&#1055;&#1077;&#1089;&#1077;&#1085;&#1082;&#1072;+&#1042;&#1077;&#1089;&#1077;&#1083;&#1086;&#1075;&#1086;+&#1050;&#1072;&#1088;&#1072;&#1085;&#1076;&#1072;&#1096;&#1072;(music.nur.kz).mp3" TargetMode="External"/><Relationship Id="rId1" Type="http://schemas.openxmlformats.org/officeDocument/2006/relationships/audio" Target="file:///E:\&#1079;&#1072;&#1085;&#1103;&#1090;&#1080;&#1077;%20-%20&#1082;&#1086;&#1087;&#1080;&#1103;\&#1089;&#1083;&#1072;&#1081;&#1076;14.wma" TargetMode="External"/><Relationship Id="rId6" Type="http://schemas.openxmlformats.org/officeDocument/2006/relationships/image" Target="../media/image22.png"/><Relationship Id="rId5" Type="http://schemas.openxmlformats.org/officeDocument/2006/relationships/image" Target="../media/image3.gif"/><Relationship Id="rId4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E:\&#1079;&#1072;&#1085;&#1103;&#1090;&#1080;&#1077;%20-%20&#1082;&#1086;&#1087;&#1080;&#1103;\&#1089;&#1083;&#1072;&#1081;&#1076;2.wma" TargetMode="Externa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4.xml"/><Relationship Id="rId1" Type="http://schemas.openxmlformats.org/officeDocument/2006/relationships/audio" Target="file:///E:\&#1079;&#1072;&#1085;&#1103;&#1090;&#1080;&#1077;%20-%20&#1082;&#1086;&#1087;&#1080;&#1103;\&#1089;&#1083;&#1072;&#1081;&#1076;%2036.wma" TargetMode="External"/><Relationship Id="rId5" Type="http://schemas.openxmlformats.org/officeDocument/2006/relationships/image" Target="../media/image22.png"/><Relationship Id="rId4" Type="http://schemas.openxmlformats.org/officeDocument/2006/relationships/image" Target="../media/image3.gi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gi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gi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gi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4.xml"/><Relationship Id="rId1" Type="http://schemas.openxmlformats.org/officeDocument/2006/relationships/audio" Target="file:///D:\&#1041;&#1077;&#1079;&#1099;&#1084;&#1103;&#1085;&#1085;&#1099;&#1081;.wma" TargetMode="External"/><Relationship Id="rId5" Type="http://schemas.openxmlformats.org/officeDocument/2006/relationships/image" Target="../media/image38.png"/><Relationship Id="rId4" Type="http://schemas.openxmlformats.org/officeDocument/2006/relationships/image" Target="../media/image3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E:\&#1079;&#1072;&#1085;&#1103;&#1090;&#1080;&#1077;%20-%20&#1082;&#1086;&#1087;&#1080;&#1103;\&#1089;&#1083;&#1072;&#1081;&#1076;9.wma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Public\Pictures\Sample Pictures\929354195.png"/>
          <p:cNvPicPr>
            <a:picLocks noChangeAspect="1" noChangeArrowheads="1"/>
          </p:cNvPicPr>
          <p:nvPr/>
        </p:nvPicPr>
        <p:blipFill>
          <a:blip r:embed="rId2" cstate="screen"/>
          <a:stretch>
            <a:fillRect/>
          </a:stretch>
        </p:blipFill>
        <p:spPr bwMode="auto">
          <a:xfrm>
            <a:off x="467544" y="404664"/>
            <a:ext cx="6946032" cy="613333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Пользователь (НЕ УДАЛЯТЬ!!!)\Изображения\слайд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Рисунок 5" descr="c340cbfab465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6804248" y="1484784"/>
            <a:ext cx="1800199" cy="2709620"/>
          </a:xfrm>
          <a:prstGeom prst="rect">
            <a:avLst/>
          </a:prstGeom>
        </p:spPr>
      </p:pic>
      <p:pic>
        <p:nvPicPr>
          <p:cNvPr id="4" name="Picture 2" descr="D:\Пользователь (НЕ УДАЛЯТЬ!!!)\Изображения\натаха\лодка1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1259632" y="1844824"/>
            <a:ext cx="5328592" cy="3312368"/>
          </a:xfrm>
          <a:prstGeom prst="rect">
            <a:avLst/>
          </a:prstGeom>
          <a:noFill/>
        </p:spPr>
      </p:pic>
      <p:pic>
        <p:nvPicPr>
          <p:cNvPr id="7" name="(muzyaka.ru)Shum-vody-2-Zvuki-prirody-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screen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61111E-6 3.33333E-6 C -0.00364 0.01458 -0.00659 0.03032 -0.01215 0.04375 C -0.01718 0.05601 -0.02378 0.06643 -0.02933 0.07824 C -0.03385 0.08796 -0.03558 0.09537 -0.04131 0.10347 C -0.04531 0.11944 -0.05485 0.13518 -0.06545 0.1449 C -0.07187 0.15787 -0.08194 0.15717 -0.09131 0.1655 C -0.09791 0.17152 -0.10364 0.18032 -0.11041 0.18634 C -0.12013 0.1949 -0.12933 0.19606 -0.13958 0.20231 C -0.15781 0.21342 -0.17135 0.21967 -0.19131 0.22314 C -0.20104 0.22476 -0.2111 0.22685 -0.22065 0.22986 C -0.22534 0.23125 -0.22985 0.23287 -0.23454 0.23449 C -0.2368 0.23518 -0.24131 0.2368 -0.24131 0.2368 C -0.3059 0.23541 -0.36597 0.23379 -0.42933 0.22523 C -0.44235 0.22129 -0.4302 0.22592 -0.44479 0.2162 C -0.45642 0.20833 -0.46996 0.20115 -0.48281 0.19768 C -0.48402 0.19537 -0.48489 0.19259 -0.48628 0.19074 C -0.48767 0.18888 -0.4901 0.18842 -0.49131 0.18634 C -0.49305 0.18287 -0.49322 0.17824 -0.49479 0.17476 C -0.49965 0.16412 -0.50051 0.16412 -0.50694 0.15856 C -0.50954 0.15347 -0.51058 0.14699 -0.51388 0.14259 C -0.51614 0.13935 -0.51979 0.13842 -0.52239 0.13564 C -0.52847 0.12939 -0.53159 0.12083 -0.53801 0.11504 C -0.54097 0.10208 -0.54652 0.09074 -0.54999 0.07824 C -0.55607 0.05671 -0.55833 0.03356 -0.56388 0.01157 C -0.56336 -0.00903 -0.56354 -0.02987 -0.56215 -0.05047 C -0.5618 -0.05463 -0.55954 -0.05811 -0.55867 -0.06204 C -0.55798 -0.06505 -0.55538 -0.08982 -0.5552 -0.0919 C -0.55381 -0.10556 -0.55416 -0.10834 -0.55173 -0.11945 C -0.55069 -0.12408 -0.54826 -0.13334 -0.54826 -0.13334 C -0.54635 -0.15162 -0.54183 -0.16621 -0.53801 -0.1838 C -0.53628 -0.19167 -0.53576 -0.19931 -0.53281 -0.20695 C -0.52586 -0.22547 -0.52742 -0.21575 -0.51892 -0.22987 C -0.51406 -0.2382 -0.50902 -0.25834 -0.50173 -0.26436 C -0.4993 -0.26644 -0.496 -0.26598 -0.49305 -0.26667 C -0.48645 -0.2713 -0.48107 -0.27894 -0.47413 -0.28264 C -0.43906 -0.30139 -0.40156 -0.3132 -0.36545 -0.32639 C -0.34791 -0.33287 -0.32864 -0.33056 -0.31041 -0.33334 C -0.30034 -0.33658 -0.29131 -0.34051 -0.28107 -0.3426 C -0.23211 -0.34121 -0.18854 -0.34028 -0.14131 -0.32871 C -0.12308 -0.32431 -0.10746 -0.30973 -0.08958 -0.30579 C -0.07829 -0.29815 -0.06631 -0.29237 -0.0552 -0.28496 C -0.04808 -0.2801 -0.04131 -0.275 -0.03454 -0.26899 C -0.03107 -0.26598 -0.02638 -0.26621 -0.02239 -0.26436 C -0.01666 -0.25672 -0.00954 -0.25162 -0.00173 -0.24815 C 0.00226 -0.24306 0.00487 -0.23727 0.00869 -0.23218 " pathEditMode="relative" ptsTypes="ffffffffffffffffffffffffffffffffffffffffffffA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4583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D:\мои документы\на семинар\кораловое дно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screen"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C:\Users\Public\Pictures\Sample Pictures\f323.gif"/>
          <p:cNvPicPr>
            <a:picLocks noGrp="1" noChangeAspect="1" noChangeArrowheads="1" noCrop="1"/>
          </p:cNvPicPr>
          <p:nvPr>
            <p:ph sz="half" idx="2"/>
          </p:nvPr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331640" y="946289"/>
            <a:ext cx="6291443" cy="47869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Пользователь (НЕ УДАЛЯТЬ!!!)\Изображения\слайд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2" descr="Реэкспонирование%204й"/>
          <p:cNvPicPr>
            <a:picLocks noChangeAspect="1" noChangeArrowheads="1"/>
          </p:cNvPicPr>
          <p:nvPr/>
        </p:nvPicPr>
        <p:blipFill>
          <a:blip r:embed="rId3" cstate="screen">
            <a:lum contrast="18000"/>
          </a:blip>
          <a:srcRect/>
          <a:stretch>
            <a:fillRect/>
          </a:stretch>
        </p:blipFill>
        <p:spPr bwMode="auto">
          <a:xfrm>
            <a:off x="1187624" y="1700808"/>
            <a:ext cx="7056784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Public\Pictures\Sample Pictures\небо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6" name="Picture 8" descr="D:\Пользователь (НЕ УДАЛЯТЬ!!!)\Изображения\солнце.gif"/>
          <p:cNvPicPr>
            <a:picLocks noGrp="1" noChangeAspect="1" noChangeArrowheads="1" noCrop="1"/>
          </p:cNvPicPr>
          <p:nvPr>
            <p:ph sz="half" idx="2"/>
          </p:nvPr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267744" y="908720"/>
            <a:ext cx="4680520" cy="33981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Пользователь (НЕ УДАЛЯТЬ!!!)\Изображения\слайд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0" name="Picture 2" descr="C:\Users\Public\Pictures\Sample Pictures\549836932.gif"/>
          <p:cNvPicPr>
            <a:picLocks noChangeAspect="1" noChangeArrowheads="1" noCrop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2843808" y="1772816"/>
            <a:ext cx="4320480" cy="4104456"/>
          </a:xfrm>
          <a:prstGeom prst="rect">
            <a:avLst/>
          </a:prstGeom>
          <a:noFill/>
        </p:spPr>
      </p:pic>
      <p:pic>
        <p:nvPicPr>
          <p:cNvPr id="6" name="слайд14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screen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7" name="Детские+песни+-+Песенка+Веселого+Карандаша(music.nur.kz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screen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5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6455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4973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Пользователь (НЕ УДАЛЯТЬ!!!)\Изображения\слайд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Рисунок 4" descr="12375609571200265874pitr_Rocket_icon.svg.med.pn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 rot="19017349">
            <a:off x="2265398" y="1877002"/>
            <a:ext cx="4089547" cy="4144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340cbfab465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6084168" y="1772816"/>
            <a:ext cx="1656184" cy="28443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951 0.13463 C -0.03541 0.15499 -0.02777 0.13209 -0.03541 0.14735 C -0.03819 0.1529 -0.03767 0.15707 -0.04235 0.16146 C -0.04635 0.17164 -0.05103 0.17974 -0.05885 0.18483 C -0.06336 0.19339 -0.06909 0.19732 -0.07534 0.20356 C -0.07794 0.20634 -0.08072 0.20888 -0.0835 0.21143 C -0.08558 0.21328 -0.09062 0.21467 -0.09062 0.21467 C -0.10416 0.22739 -0.12239 0.23433 -0.13888 0.23664 C -0.14635 0.2378 -0.16128 0.23965 -0.16128 0.23965 C -0.17274 0.24497 -0.18715 0.24497 -0.19895 0.2459 C -0.2401 0.25538 -0.28767 0.24196 -0.32951 0.23826 C -0.34114 0.23433 -0.33576 0.23572 -0.346 0.2334 C -0.35555 0.22901 -0.36319 0.22485 -0.37187 0.21767 C -0.37933 0.21166 -0.38263 0.20102 -0.39062 0.19593 C -0.39305 0.19269 -0.39531 0.18968 -0.39774 0.18645 C -0.39999 0.18344 -0.39878 0.17789 -0.39999 0.17395 C -0.40329 0.16424 -0.40676 0.15429 -0.40954 0.14411 C -0.41162 0.13648 -0.41145 0.12769 -0.41423 0.12052 C -0.42135 0.10155 -0.42777 0.08281 -0.43298 0.06269 C -0.43454 0.04603 -0.4361 0.02776 -0.42482 0.01712 C -0.42291 0.01342 -0.42083 0.00995 -0.41892 0.00625 C -0.41787 0.0044 -0.41562 0.0044 -0.41423 0.00301 C -0.41215 0.00116 -0.41041 -0.00116 -0.40833 -0.00324 C -0.40069 -0.01087 -0.39235 -0.01966 -0.3835 -0.02521 C -0.37603 -0.02984 -0.3684 -0.03285 -0.36128 -0.0377 C -0.35138 -0.04441 -0.34044 -0.05436 -0.32951 -0.05806 C -0.32395 -0.06292 -0.31892 -0.06847 -0.31301 -0.07217 C -0.30763 -0.0798 -0.30156 -0.08628 -0.29409 -0.08952 C -0.28697 -0.09646 -0.28037 -0.0997 -0.27187 -0.10201 C -0.25555 -0.11543 -0.23367 -0.11311 -0.21527 -0.1145 C -0.18437 -0.11404 -0.15329 -0.11381 -0.12239 -0.11288 C -0.11145 -0.11265 -0.1019 -0.10132 -0.09183 -0.09738 C -0.08385 -0.08674 -0.08784 -0.08929 -0.08124 -0.08628 C -0.07343 -0.07795 -0.06475 -0.07171 -0.05659 -0.06431 C -0.0526 -0.06084 -0.04999 -0.05528 -0.046 -0.05181 C -0.04426 -0.0502 -0.04201 -0.0502 -0.0401 -0.04881 C -0.03385 -0.04418 -0.02916 -0.03747 -0.02239 -0.0347 C -0.01926 -0.03146 -0.01614 -0.02845 -0.01301 -0.02521 C -0.00954 -0.02174 -0.00798 -0.00856 -0.00364 -0.00486 C 0.00035 -0.00139 5.55556E-6 -0.00347 5.55556E-6 -3.18529E-6 " pathEditMode="relative" ptsTypes="fffffffffffffffffffffffffffffffffffffffA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                                </a:t>
            </a:r>
          </a:p>
        </p:txBody>
      </p:sp>
      <p:pic>
        <p:nvPicPr>
          <p:cNvPr id="3075" name="Picture 4" descr="post-12-1158786223"/>
          <p:cNvPicPr>
            <a:picLocks noGrp="1" noChangeAspect="1" noChangeArrowheads="1" noCrop="1"/>
          </p:cNvPicPr>
          <p:nvPr>
            <p:ph idx="1"/>
          </p:nvPr>
        </p:nvPicPr>
        <p:blipFill>
          <a:blip r:embed="rId3" cstate="screen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sp>
        <p:nvSpPr>
          <p:cNvPr id="5" name="Овал 4"/>
          <p:cNvSpPr/>
          <p:nvPr/>
        </p:nvSpPr>
        <p:spPr>
          <a:xfrm>
            <a:off x="2123728" y="1484784"/>
            <a:ext cx="4608512" cy="39604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7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9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                                </a:t>
            </a:r>
          </a:p>
        </p:txBody>
      </p:sp>
      <p:pic>
        <p:nvPicPr>
          <p:cNvPr id="4099" name="Picture 4" descr="post-12-1158786223"/>
          <p:cNvPicPr>
            <a:picLocks noGrp="1" noChangeAspect="1" noChangeArrowheads="1" noCrop="1"/>
          </p:cNvPicPr>
          <p:nvPr>
            <p:ph idx="1"/>
          </p:nvPr>
        </p:nvPicPr>
        <p:blipFill>
          <a:blip r:embed="rId3" cstate="screen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sp>
        <p:nvSpPr>
          <p:cNvPr id="5" name="Овал 4"/>
          <p:cNvSpPr/>
          <p:nvPr/>
        </p:nvSpPr>
        <p:spPr>
          <a:xfrm>
            <a:off x="2123728" y="1484784"/>
            <a:ext cx="4608512" cy="39604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7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9 </a:t>
            </a:r>
            <a:r>
              <a:rPr lang="ru-RU" sz="9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                                </a:t>
            </a:r>
          </a:p>
        </p:txBody>
      </p:sp>
      <p:pic>
        <p:nvPicPr>
          <p:cNvPr id="5123" name="Picture 4" descr="post-12-1158786223"/>
          <p:cNvPicPr>
            <a:picLocks noGrp="1" noChangeAspect="1" noChangeArrowheads="1" noCrop="1"/>
          </p:cNvPicPr>
          <p:nvPr>
            <p:ph idx="1"/>
          </p:nvPr>
        </p:nvPicPr>
        <p:blipFill>
          <a:blip r:embed="rId3" cstate="screen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sp>
        <p:nvSpPr>
          <p:cNvPr id="5" name="Овал 4"/>
          <p:cNvSpPr/>
          <p:nvPr/>
        </p:nvSpPr>
        <p:spPr>
          <a:xfrm>
            <a:off x="2123728" y="1484784"/>
            <a:ext cx="4608512" cy="39604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7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8 </a:t>
            </a:r>
            <a:r>
              <a:rPr lang="ru-RU" sz="9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                                </a:t>
            </a:r>
          </a:p>
        </p:txBody>
      </p:sp>
      <p:pic>
        <p:nvPicPr>
          <p:cNvPr id="6147" name="Picture 4" descr="post-12-1158786223"/>
          <p:cNvPicPr>
            <a:picLocks noGrp="1" noChangeAspect="1" noChangeArrowheads="1" noCrop="1"/>
          </p:cNvPicPr>
          <p:nvPr>
            <p:ph idx="1"/>
          </p:nvPr>
        </p:nvPicPr>
        <p:blipFill>
          <a:blip r:embed="rId3" cstate="screen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sp>
        <p:nvSpPr>
          <p:cNvPr id="5" name="Овал 4"/>
          <p:cNvSpPr/>
          <p:nvPr/>
        </p:nvSpPr>
        <p:spPr>
          <a:xfrm>
            <a:off x="2123728" y="1484784"/>
            <a:ext cx="4608512" cy="39604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7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7 </a:t>
            </a:r>
            <a:r>
              <a:rPr lang="ru-RU" sz="9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Пользователь (НЕ УДАЛЯТЬ!!!)\Изображения\слайд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0" name="Picture 2" descr="C:\Users\Public\Pictures\Sample Pictures\549836932.gif"/>
          <p:cNvPicPr>
            <a:picLocks noChangeAspect="1" noChangeArrowheads="1" noCrop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843808" y="1772816"/>
            <a:ext cx="4320480" cy="4104456"/>
          </a:xfrm>
          <a:prstGeom prst="rect">
            <a:avLst/>
          </a:prstGeom>
          <a:noFill/>
        </p:spPr>
      </p:pic>
      <p:pic>
        <p:nvPicPr>
          <p:cNvPr id="6" name="слайд2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screen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7" name="слайд2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screen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62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                                </a:t>
            </a:r>
          </a:p>
        </p:txBody>
      </p:sp>
      <p:pic>
        <p:nvPicPr>
          <p:cNvPr id="7171" name="Picture 4" descr="post-12-1158786223"/>
          <p:cNvPicPr>
            <a:picLocks noGrp="1" noChangeAspect="1" noChangeArrowheads="1" noCrop="1"/>
          </p:cNvPicPr>
          <p:nvPr>
            <p:ph idx="1"/>
          </p:nvPr>
        </p:nvPicPr>
        <p:blipFill>
          <a:blip r:embed="rId3" cstate="screen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sp>
        <p:nvSpPr>
          <p:cNvPr id="5" name="Овал 4"/>
          <p:cNvSpPr/>
          <p:nvPr/>
        </p:nvSpPr>
        <p:spPr>
          <a:xfrm>
            <a:off x="2123728" y="1484784"/>
            <a:ext cx="4608512" cy="39604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7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sz="9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                                </a:t>
            </a:r>
          </a:p>
        </p:txBody>
      </p:sp>
      <p:pic>
        <p:nvPicPr>
          <p:cNvPr id="8195" name="Picture 4" descr="post-12-1158786223"/>
          <p:cNvPicPr>
            <a:picLocks noGrp="1" noChangeAspect="1" noChangeArrowheads="1" noCrop="1"/>
          </p:cNvPicPr>
          <p:nvPr>
            <p:ph idx="1"/>
          </p:nvPr>
        </p:nvPicPr>
        <p:blipFill>
          <a:blip r:embed="rId3" cstate="screen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sp>
        <p:nvSpPr>
          <p:cNvPr id="5" name="Овал 4"/>
          <p:cNvSpPr/>
          <p:nvPr/>
        </p:nvSpPr>
        <p:spPr>
          <a:xfrm>
            <a:off x="2123728" y="1484784"/>
            <a:ext cx="4608512" cy="39604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7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ru-RU" sz="9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                                </a:t>
            </a:r>
          </a:p>
        </p:txBody>
      </p:sp>
      <p:pic>
        <p:nvPicPr>
          <p:cNvPr id="9219" name="Picture 4" descr="post-12-1158786223"/>
          <p:cNvPicPr>
            <a:picLocks noGrp="1" noChangeAspect="1" noChangeArrowheads="1" noCrop="1"/>
          </p:cNvPicPr>
          <p:nvPr>
            <p:ph idx="1"/>
          </p:nvPr>
        </p:nvPicPr>
        <p:blipFill>
          <a:blip r:embed="rId3" cstate="screen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sp>
        <p:nvSpPr>
          <p:cNvPr id="5" name="Овал 4"/>
          <p:cNvSpPr/>
          <p:nvPr/>
        </p:nvSpPr>
        <p:spPr>
          <a:xfrm>
            <a:off x="2123728" y="1484784"/>
            <a:ext cx="4608512" cy="39604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7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sz="9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                                </a:t>
            </a:r>
          </a:p>
        </p:txBody>
      </p:sp>
      <p:pic>
        <p:nvPicPr>
          <p:cNvPr id="10243" name="Picture 4" descr="post-12-1158786223"/>
          <p:cNvPicPr>
            <a:picLocks noGrp="1" noChangeAspect="1" noChangeArrowheads="1" noCrop="1"/>
          </p:cNvPicPr>
          <p:nvPr>
            <p:ph idx="1"/>
          </p:nvPr>
        </p:nvPicPr>
        <p:blipFill>
          <a:blip r:embed="rId3" cstate="screen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sp>
        <p:nvSpPr>
          <p:cNvPr id="5" name="Овал 4"/>
          <p:cNvSpPr/>
          <p:nvPr/>
        </p:nvSpPr>
        <p:spPr>
          <a:xfrm>
            <a:off x="2123728" y="1484784"/>
            <a:ext cx="4608512" cy="39604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7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9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                                </a:t>
            </a:r>
          </a:p>
        </p:txBody>
      </p:sp>
      <p:pic>
        <p:nvPicPr>
          <p:cNvPr id="11267" name="Picture 4" descr="post-12-1158786223"/>
          <p:cNvPicPr>
            <a:picLocks noGrp="1" noChangeAspect="1" noChangeArrowheads="1" noCrop="1"/>
          </p:cNvPicPr>
          <p:nvPr>
            <p:ph idx="1"/>
          </p:nvPr>
        </p:nvPicPr>
        <p:blipFill>
          <a:blip r:embed="rId3" cstate="screen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sp>
        <p:nvSpPr>
          <p:cNvPr id="5" name="Овал 4"/>
          <p:cNvSpPr/>
          <p:nvPr/>
        </p:nvSpPr>
        <p:spPr>
          <a:xfrm>
            <a:off x="2123728" y="1484784"/>
            <a:ext cx="4608512" cy="39604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7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9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                                </a:t>
            </a:r>
          </a:p>
        </p:txBody>
      </p:sp>
      <p:pic>
        <p:nvPicPr>
          <p:cNvPr id="12291" name="Picture 4" descr="post-12-1158786223"/>
          <p:cNvPicPr>
            <a:picLocks noGrp="1" noChangeAspect="1" noChangeArrowheads="1" noCrop="1"/>
          </p:cNvPicPr>
          <p:nvPr>
            <p:ph idx="1"/>
          </p:nvPr>
        </p:nvPicPr>
        <p:blipFill>
          <a:blip r:embed="rId3" cstate="screen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sp>
        <p:nvSpPr>
          <p:cNvPr id="5" name="Овал 4"/>
          <p:cNvSpPr/>
          <p:nvPr/>
        </p:nvSpPr>
        <p:spPr>
          <a:xfrm>
            <a:off x="2123728" y="1484784"/>
            <a:ext cx="4608512" cy="39604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7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9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                                </a:t>
            </a:r>
          </a:p>
        </p:txBody>
      </p:sp>
      <p:pic>
        <p:nvPicPr>
          <p:cNvPr id="13315" name="Picture 4" descr="post-12-1158786223"/>
          <p:cNvPicPr>
            <a:picLocks noGrp="1" noChangeAspect="1" noChangeArrowheads="1" noCrop="1"/>
          </p:cNvPicPr>
          <p:nvPr>
            <p:ph idx="1"/>
          </p:nvPr>
        </p:nvPicPr>
        <p:blipFill>
          <a:blip r:embed="rId3" cstate="screen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sp>
        <p:nvSpPr>
          <p:cNvPr id="5" name="Овал 4"/>
          <p:cNvSpPr/>
          <p:nvPr/>
        </p:nvSpPr>
        <p:spPr>
          <a:xfrm>
            <a:off x="2123728" y="1484784"/>
            <a:ext cx="4608512" cy="39604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8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ПУСК</a:t>
            </a:r>
            <a:r>
              <a:rPr lang="ru-RU" sz="17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Пользователь (НЕ УДАЛЯТЬ!!!)\Изображения\космос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7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55650" y="1773238"/>
            <a:ext cx="1871663" cy="251936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700338" y="1773238"/>
            <a:ext cx="1871662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4643438" y="1773238"/>
            <a:ext cx="1800225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6516688" y="1773238"/>
            <a:ext cx="1819275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Пользователь (НЕ УДАЛЯТЬ!!!)\Изображения\космос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Багетная рамка 2"/>
          <p:cNvSpPr/>
          <p:nvPr/>
        </p:nvSpPr>
        <p:spPr>
          <a:xfrm>
            <a:off x="1403350" y="2060575"/>
            <a:ext cx="1655763" cy="1944688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Л</a:t>
            </a:r>
          </a:p>
        </p:txBody>
      </p:sp>
      <p:sp>
        <p:nvSpPr>
          <p:cNvPr id="4" name="Багетная рамка 3"/>
          <p:cNvSpPr/>
          <p:nvPr/>
        </p:nvSpPr>
        <p:spPr>
          <a:xfrm>
            <a:off x="3059113" y="2060575"/>
            <a:ext cx="1657350" cy="1944688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У</a:t>
            </a:r>
          </a:p>
        </p:txBody>
      </p:sp>
      <p:sp>
        <p:nvSpPr>
          <p:cNvPr id="5" name="Багетная рамка 4"/>
          <p:cNvSpPr/>
          <p:nvPr/>
        </p:nvSpPr>
        <p:spPr>
          <a:xfrm>
            <a:off x="4716463" y="2060575"/>
            <a:ext cx="1655762" cy="1944688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</a:t>
            </a:r>
          </a:p>
        </p:txBody>
      </p:sp>
      <p:sp>
        <p:nvSpPr>
          <p:cNvPr id="6" name="Багетная рамка 5"/>
          <p:cNvSpPr/>
          <p:nvPr/>
        </p:nvSpPr>
        <p:spPr>
          <a:xfrm>
            <a:off x="6372225" y="2060575"/>
            <a:ext cx="1655763" cy="1944688"/>
          </a:xfrm>
          <a:prstGeom prst="beve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8915" name="Picture 2" descr="D:\Пользователь (НЕ УДАЛЯТЬ!!!)\Изображения\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7" name="Содержимое 6" descr="23.gif"/>
          <p:cNvPicPr>
            <a:picLocks noGrp="1" noChangeAspect="1"/>
          </p:cNvPicPr>
          <p:nvPr>
            <p:ph sz="half" idx="2"/>
          </p:nvPr>
        </p:nvPicPr>
        <p:blipFill>
          <a:blip r:embed="rId3" cstate="email"/>
          <a:stretch>
            <a:fillRect/>
          </a:stretch>
        </p:blipFill>
        <p:spPr>
          <a:xfrm>
            <a:off x="1930962" y="1052736"/>
            <a:ext cx="5381367" cy="46085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Пользователь (НЕ УДАЛЯТЬ!!!)\Изображения\слайд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2" descr="C:\Users\Public\Pictures\Sample Pictures\гриб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639355" y="1844825"/>
            <a:ext cx="4020876" cy="3816424"/>
          </a:xfrm>
          <a:prstGeom prst="rect">
            <a:avLst/>
          </a:prstGeom>
          <a:noFill/>
        </p:spPr>
      </p:pic>
      <p:pic>
        <p:nvPicPr>
          <p:cNvPr id="7" name="Рисунок 6" descr="c340cbfab465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7020272" y="836712"/>
            <a:ext cx="1800200" cy="28931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52764E-6 C -0.00087 0.01688 -0.00469 0.04441 -0.01285 0.05806 C -0.01337 0.06638 -0.01389 0.08211 -0.01632 0.0909 C -0.02101 0.10779 -0.02882 0.12352 -0.03524 0.13948 C -0.03837 0.14712 -0.03906 0.15729 -0.04219 0.16446 C -0.04618 0.17418 -0.05417 0.18043 -0.0599 0.18806 C -0.06406 0.20402 -0.07309 0.21489 -0.08455 0.22091 C -0.09445 0.23178 -0.11024 0.24774 -0.12118 0.25537 C -0.12743 0.25977 -0.13455 0.26208 -0.13993 0.2681 C -0.14879 0.27804 -0.15712 0.28082 -0.16701 0.28845 C -0.17344 0.29331 -0.17743 0.29678 -0.18455 0.29933 C -0.22795 0.29632 -0.27205 0.29632 -0.31528 0.29146 C -0.32674 0.28799 -0.33576 0.27804 -0.34705 0.27434 C -0.3559 0.26625 -0.36441 0.26162 -0.37292 0.25237 C -0.38281 0.24173 -0.39167 0.229 -0.40226 0.21952 C -0.41076 0.21189 -0.4191 0.20471 -0.42587 0.19431 C -0.43785 0.17626 -0.4467 0.15683 -0.45764 0.13786 C -0.46267 0.11959 -0.46858 0.10293 -0.47882 0.08929 C -0.48247 0.07679 -0.48004 0.08304 -0.4882 0.06893 C -0.48976 0.06638 -0.49288 0.06106 -0.49288 0.06106 C -0.49549 0.05042 -0.5 0.04048 -0.50469 0.03122 C -0.50695 0.01411 -0.51233 -0.00116 -0.51406 -0.01874 C -0.51372 -0.0354 -0.51441 -0.05228 -0.51285 -0.06894 C -0.51076 -0.09022 -0.49028 -0.10502 -0.4776 -0.11289 C -0.46771 -0.1189 -0.46354 -0.12931 -0.45278 -0.13486 C -0.44722 -0.13764 -0.44097 -0.13787 -0.43524 -0.13949 C -0.41788 -0.14458 -0.39879 -0.1462 -0.38229 -0.15522 C -0.32656 -0.15221 -0.27101 -0.14574 -0.21528 -0.14273 C -0.19167 -0.13903 -0.1684 -0.1344 -0.14462 -0.13163 C -0.13247 -0.12723 -0.12031 -0.12422 -0.10816 -0.12075 C -0.09983 -0.11844 -0.09219 -0.11335 -0.08351 -0.11127 C -0.07674 -0.10595 -0.07118 -0.10364 -0.06337 -0.10202 C -0.04653 -0.09415 -0.03247 -0.07842 -0.01528 -0.07218 C -0.00573 -0.06223 -0.01615 -0.07148 -0.00347 -0.06593 C 0.00538 -0.062 -0.00417 -0.06269 0.00243 -0.06269 " pathEditMode="relative" ptsTypes="ffffffffffffffffffffffffffffffffff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Пользователь (НЕ УДАЛЯТЬ!!!)\Изображения\космос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4" descr="Картинка 483 из 482597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435582">
            <a:off x="6833446" y="3851831"/>
            <a:ext cx="1894620" cy="245258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4" name="Багетная рамка 3"/>
          <p:cNvSpPr/>
          <p:nvPr/>
        </p:nvSpPr>
        <p:spPr>
          <a:xfrm>
            <a:off x="179512" y="1844824"/>
            <a:ext cx="792088" cy="1512168"/>
          </a:xfrm>
          <a:prstGeom prst="bevel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endParaRPr lang="ru-RU" sz="8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Багетная рамка 4"/>
          <p:cNvSpPr/>
          <p:nvPr/>
        </p:nvSpPr>
        <p:spPr>
          <a:xfrm>
            <a:off x="971600" y="1844824"/>
            <a:ext cx="792088" cy="1512168"/>
          </a:xfrm>
          <a:prstGeom prst="bevel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endParaRPr lang="ru-RU" sz="8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Багетная рамка 5"/>
          <p:cNvSpPr/>
          <p:nvPr/>
        </p:nvSpPr>
        <p:spPr>
          <a:xfrm>
            <a:off x="2339752" y="1844824"/>
            <a:ext cx="792088" cy="1512168"/>
          </a:xfrm>
          <a:prstGeom prst="bevel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endParaRPr lang="ru-RU" sz="8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Багетная рамка 6"/>
          <p:cNvSpPr/>
          <p:nvPr/>
        </p:nvSpPr>
        <p:spPr>
          <a:xfrm>
            <a:off x="3131840" y="1844824"/>
            <a:ext cx="792088" cy="1512168"/>
          </a:xfrm>
          <a:prstGeom prst="bevel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8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Багетная рамка 7"/>
          <p:cNvSpPr/>
          <p:nvPr/>
        </p:nvSpPr>
        <p:spPr>
          <a:xfrm>
            <a:off x="3923928" y="1844824"/>
            <a:ext cx="792088" cy="1512168"/>
          </a:xfrm>
          <a:prstGeom prst="bevel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endParaRPr lang="ru-RU" sz="8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Багетная рамка 8"/>
          <p:cNvSpPr/>
          <p:nvPr/>
        </p:nvSpPr>
        <p:spPr>
          <a:xfrm>
            <a:off x="5220072" y="1844824"/>
            <a:ext cx="792088" cy="1512168"/>
          </a:xfrm>
          <a:prstGeom prst="bevel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endParaRPr lang="ru-RU" sz="8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Багетная рамка 9"/>
          <p:cNvSpPr/>
          <p:nvPr/>
        </p:nvSpPr>
        <p:spPr>
          <a:xfrm>
            <a:off x="6732240" y="1844824"/>
            <a:ext cx="792088" cy="1512168"/>
          </a:xfrm>
          <a:prstGeom prst="bevel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endParaRPr lang="ru-RU" sz="8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Багетная рамка 10"/>
          <p:cNvSpPr/>
          <p:nvPr/>
        </p:nvSpPr>
        <p:spPr>
          <a:xfrm>
            <a:off x="7524328" y="1844824"/>
            <a:ext cx="792088" cy="1512168"/>
          </a:xfrm>
          <a:prstGeom prst="bevel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8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Багетная рамка 11"/>
          <p:cNvSpPr/>
          <p:nvPr/>
        </p:nvSpPr>
        <p:spPr>
          <a:xfrm>
            <a:off x="8351912" y="1844824"/>
            <a:ext cx="792088" cy="1512168"/>
          </a:xfrm>
          <a:prstGeom prst="bevel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endParaRPr lang="ru-RU" sz="8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691680" y="1844824"/>
            <a:ext cx="74732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800" dirty="0" smtClean="0">
                <a:solidFill>
                  <a:srgbClr val="FF0000"/>
                </a:solidFill>
              </a:rPr>
              <a:t>+</a:t>
            </a:r>
            <a:endParaRPr lang="ru-RU" sz="8800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012160" y="1844824"/>
            <a:ext cx="74732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800" dirty="0" smtClean="0">
                <a:solidFill>
                  <a:srgbClr val="FF0000"/>
                </a:solidFill>
              </a:rPr>
              <a:t>+</a:t>
            </a:r>
            <a:endParaRPr lang="ru-RU" sz="8800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716016" y="1844824"/>
            <a:ext cx="530915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800" dirty="0" smtClean="0">
                <a:solidFill>
                  <a:srgbClr val="FF0000"/>
                </a:solidFill>
              </a:rPr>
              <a:t>-</a:t>
            </a:r>
            <a:endParaRPr lang="ru-RU" sz="8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Пользователь (НЕ УДАЛЯТЬ!!!)\Изображения\луноход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Пользователь (НЕ УДАЛЯТЬ!!!)\Изображения\космос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4" descr="Картинка 483 из 482597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435582">
            <a:off x="6833446" y="3851831"/>
            <a:ext cx="1894620" cy="245258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4" name="Багетная рамка 3"/>
          <p:cNvSpPr/>
          <p:nvPr/>
        </p:nvSpPr>
        <p:spPr>
          <a:xfrm>
            <a:off x="179512" y="1844824"/>
            <a:ext cx="792088" cy="1512168"/>
          </a:xfrm>
          <a:prstGeom prst="bevel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endParaRPr lang="ru-RU" sz="8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Багетная рамка 4"/>
          <p:cNvSpPr/>
          <p:nvPr/>
        </p:nvSpPr>
        <p:spPr>
          <a:xfrm>
            <a:off x="971600" y="1844824"/>
            <a:ext cx="792088" cy="1512168"/>
          </a:xfrm>
          <a:prstGeom prst="bevel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endParaRPr lang="ru-RU" sz="8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Багетная рамка 5"/>
          <p:cNvSpPr/>
          <p:nvPr/>
        </p:nvSpPr>
        <p:spPr>
          <a:xfrm>
            <a:off x="1763688" y="1844824"/>
            <a:ext cx="792088" cy="1512168"/>
          </a:xfrm>
          <a:prstGeom prst="bevel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endParaRPr lang="ru-RU" sz="8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Багетная рамка 6"/>
          <p:cNvSpPr/>
          <p:nvPr/>
        </p:nvSpPr>
        <p:spPr>
          <a:xfrm>
            <a:off x="3131840" y="1844824"/>
            <a:ext cx="792088" cy="1512168"/>
          </a:xfrm>
          <a:prstGeom prst="bevel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endParaRPr lang="ru-RU" sz="8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Багетная рамка 8"/>
          <p:cNvSpPr/>
          <p:nvPr/>
        </p:nvSpPr>
        <p:spPr>
          <a:xfrm>
            <a:off x="4572000" y="1844824"/>
            <a:ext cx="792088" cy="1512168"/>
          </a:xfrm>
          <a:prstGeom prst="bevel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endParaRPr lang="ru-RU" sz="8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Багетная рамка 9"/>
          <p:cNvSpPr/>
          <p:nvPr/>
        </p:nvSpPr>
        <p:spPr>
          <a:xfrm>
            <a:off x="6084168" y="1844824"/>
            <a:ext cx="792088" cy="1512168"/>
          </a:xfrm>
          <a:prstGeom prst="bevel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endParaRPr lang="ru-RU" sz="8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Багетная рамка 10"/>
          <p:cNvSpPr/>
          <p:nvPr/>
        </p:nvSpPr>
        <p:spPr>
          <a:xfrm>
            <a:off x="6876256" y="1844824"/>
            <a:ext cx="792088" cy="1512168"/>
          </a:xfrm>
          <a:prstGeom prst="bevel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endParaRPr lang="ru-RU" sz="8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Багетная рамка 11"/>
          <p:cNvSpPr/>
          <p:nvPr/>
        </p:nvSpPr>
        <p:spPr>
          <a:xfrm>
            <a:off x="7740352" y="1844824"/>
            <a:ext cx="792088" cy="1512168"/>
          </a:xfrm>
          <a:prstGeom prst="bevel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endParaRPr lang="ru-RU" sz="8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923928" y="1844824"/>
            <a:ext cx="74732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800" dirty="0" smtClean="0">
                <a:solidFill>
                  <a:srgbClr val="FF0000"/>
                </a:solidFill>
              </a:rPr>
              <a:t>+</a:t>
            </a:r>
            <a:endParaRPr lang="ru-RU" sz="8800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436096" y="1844824"/>
            <a:ext cx="74732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800" dirty="0" smtClean="0">
                <a:solidFill>
                  <a:srgbClr val="FF0000"/>
                </a:solidFill>
              </a:rPr>
              <a:t>+</a:t>
            </a:r>
            <a:endParaRPr lang="ru-RU" sz="8800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555776" y="1844824"/>
            <a:ext cx="530915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800" dirty="0" smtClean="0">
                <a:solidFill>
                  <a:srgbClr val="FF0000"/>
                </a:solidFill>
              </a:rPr>
              <a:t>-</a:t>
            </a:r>
            <a:endParaRPr lang="ru-RU" sz="8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Пользователь (НЕ УДАЛЯТЬ!!!)\Изображения\лунтик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Пользователь (НЕ УДАЛЯТЬ!!!)\Изображения\космос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4" descr="Картинка 483 из 482597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435582">
            <a:off x="6833446" y="3851831"/>
            <a:ext cx="1894620" cy="245258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4" name="Багетная рамка 3"/>
          <p:cNvSpPr/>
          <p:nvPr/>
        </p:nvSpPr>
        <p:spPr>
          <a:xfrm>
            <a:off x="179512" y="1844824"/>
            <a:ext cx="792088" cy="1512168"/>
          </a:xfrm>
          <a:prstGeom prst="bevel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endParaRPr lang="ru-RU" sz="8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Багетная рамка 4"/>
          <p:cNvSpPr/>
          <p:nvPr/>
        </p:nvSpPr>
        <p:spPr>
          <a:xfrm>
            <a:off x="971600" y="1844824"/>
            <a:ext cx="792088" cy="1512168"/>
          </a:xfrm>
          <a:prstGeom prst="bevel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endParaRPr lang="ru-RU" sz="8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Багетная рамка 5"/>
          <p:cNvSpPr/>
          <p:nvPr/>
        </p:nvSpPr>
        <p:spPr>
          <a:xfrm>
            <a:off x="1763688" y="1844824"/>
            <a:ext cx="792088" cy="1512168"/>
          </a:xfrm>
          <a:prstGeom prst="bevel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ж</a:t>
            </a:r>
            <a:endParaRPr lang="ru-RU" sz="8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Багетная рамка 6"/>
          <p:cNvSpPr/>
          <p:nvPr/>
        </p:nvSpPr>
        <p:spPr>
          <a:xfrm>
            <a:off x="3131840" y="1844824"/>
            <a:ext cx="792088" cy="1512168"/>
          </a:xfrm>
          <a:prstGeom prst="bevel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ж</a:t>
            </a:r>
            <a:endParaRPr lang="ru-RU" sz="8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Багетная рамка 8"/>
          <p:cNvSpPr/>
          <p:nvPr/>
        </p:nvSpPr>
        <p:spPr>
          <a:xfrm>
            <a:off x="4572000" y="1844824"/>
            <a:ext cx="792088" cy="1512168"/>
          </a:xfrm>
          <a:prstGeom prst="bevel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endParaRPr lang="ru-RU" sz="8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Багетная рамка 9"/>
          <p:cNvSpPr/>
          <p:nvPr/>
        </p:nvSpPr>
        <p:spPr>
          <a:xfrm>
            <a:off x="6084168" y="1844824"/>
            <a:ext cx="792088" cy="1512168"/>
          </a:xfrm>
          <a:prstGeom prst="bevel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endParaRPr lang="ru-RU" sz="8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Багетная рамка 10"/>
          <p:cNvSpPr/>
          <p:nvPr/>
        </p:nvSpPr>
        <p:spPr>
          <a:xfrm>
            <a:off x="6876256" y="1844824"/>
            <a:ext cx="792088" cy="1512168"/>
          </a:xfrm>
          <a:prstGeom prst="bevel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ы</a:t>
            </a:r>
            <a:endParaRPr lang="ru-RU" sz="8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Багетная рамка 11"/>
          <p:cNvSpPr/>
          <p:nvPr/>
        </p:nvSpPr>
        <p:spPr>
          <a:xfrm>
            <a:off x="7740352" y="1844824"/>
            <a:ext cx="792088" cy="1512168"/>
          </a:xfrm>
          <a:prstGeom prst="bevel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й</a:t>
            </a:r>
            <a:endParaRPr lang="ru-RU" sz="8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923928" y="1844824"/>
            <a:ext cx="74732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800" dirty="0" smtClean="0">
                <a:solidFill>
                  <a:srgbClr val="FF0000"/>
                </a:solidFill>
              </a:rPr>
              <a:t>+</a:t>
            </a:r>
            <a:endParaRPr lang="ru-RU" sz="8800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436096" y="1844824"/>
            <a:ext cx="74732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800" dirty="0" smtClean="0">
                <a:solidFill>
                  <a:srgbClr val="FF0000"/>
                </a:solidFill>
              </a:rPr>
              <a:t>+</a:t>
            </a:r>
            <a:endParaRPr lang="ru-RU" sz="8800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555776" y="1844824"/>
            <a:ext cx="530915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800" dirty="0" smtClean="0">
                <a:solidFill>
                  <a:srgbClr val="FF0000"/>
                </a:solidFill>
              </a:rPr>
              <a:t>-</a:t>
            </a:r>
            <a:endParaRPr lang="ru-RU" sz="8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Picture 2" descr="D:\Пользователь (НЕ УДАЛЯТЬ!!!)\Изображения\слайд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pic>
        <p:nvPicPr>
          <p:cNvPr id="58" name="Picture 2" descr="C:\Users\Public\Pictures\Sample Pictures\549836932.gif"/>
          <p:cNvPicPr>
            <a:picLocks noChangeAspect="1" noChangeArrowheads="1" noCrop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111323" y="1196752"/>
            <a:ext cx="4797019" cy="4536504"/>
          </a:xfrm>
          <a:prstGeom prst="rect">
            <a:avLst/>
          </a:prstGeom>
          <a:noFill/>
        </p:spPr>
      </p:pic>
      <p:pic>
        <p:nvPicPr>
          <p:cNvPr id="6" name="слайд 36.wma">
            <a:hlinkClick r:id="" action="ppaction://media"/>
          </p:cNvPr>
          <p:cNvPicPr>
            <a:picLocks noGrp="1" noRot="1" noChangeAspect="1"/>
          </p:cNvPicPr>
          <p:nvPr>
            <p:ph sz="half" idx="2"/>
            <a:audioFile r:link="rId1"/>
          </p:nvPr>
        </p:nvPicPr>
        <p:blipFill>
          <a:blip r:embed="rId5" cstate="screen"/>
          <a:stretch>
            <a:fillRect/>
          </a:stretch>
        </p:blipFill>
        <p:spPr>
          <a:xfrm>
            <a:off x="6515100" y="370998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46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Picture 2" descr="D:\Пользователь (НЕ УДАЛЯТЬ!!!)\Изображения\слайд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57200" y="2355794"/>
            <a:ext cx="4038600" cy="3014774"/>
          </a:xfrm>
          <a:prstGeom prst="rect">
            <a:avLst/>
          </a:prstGeom>
          <a:noFill/>
        </p:spPr>
      </p:pic>
      <p:pic>
        <p:nvPicPr>
          <p:cNvPr id="10" name="Picture 2" descr="D:\Пользователь (НЕ УДАЛЯТЬ!!!)\Изображения\слайд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8" name="Picture 2" descr="C:\Users\Public\Pictures\Sample Pictures\549836932.gif"/>
          <p:cNvPicPr>
            <a:picLocks noChangeAspect="1" noChangeArrowheads="1" noCrop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660232" y="4149080"/>
            <a:ext cx="2483768" cy="2348880"/>
          </a:xfrm>
          <a:prstGeom prst="rect">
            <a:avLst/>
          </a:prstGeom>
          <a:noFill/>
        </p:spPr>
      </p:pic>
      <p:sp>
        <p:nvSpPr>
          <p:cNvPr id="67" name="Багетная рамка 66"/>
          <p:cNvSpPr/>
          <p:nvPr/>
        </p:nvSpPr>
        <p:spPr>
          <a:xfrm rot="16200000">
            <a:off x="1547664" y="3212976"/>
            <a:ext cx="1584176" cy="3168352"/>
          </a:xfrm>
          <a:prstGeom prst="bevel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8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1619672" y="2060848"/>
            <a:ext cx="43954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dirty="0" smtClean="0"/>
              <a:t> </a:t>
            </a:r>
            <a:endParaRPr lang="ru-RU" sz="8800" dirty="0"/>
          </a:p>
        </p:txBody>
      </p:sp>
      <p:sp>
        <p:nvSpPr>
          <p:cNvPr id="72" name="TextBox 71"/>
          <p:cNvSpPr txBox="1"/>
          <p:nvPr/>
        </p:nvSpPr>
        <p:spPr>
          <a:xfrm>
            <a:off x="4716016" y="2060848"/>
            <a:ext cx="43954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dirty="0" smtClean="0"/>
              <a:t> </a:t>
            </a:r>
            <a:endParaRPr lang="ru-RU" sz="8800" dirty="0"/>
          </a:p>
        </p:txBody>
      </p:sp>
      <p:sp>
        <p:nvSpPr>
          <p:cNvPr id="74" name="Прямоугольник 73"/>
          <p:cNvSpPr/>
          <p:nvPr/>
        </p:nvSpPr>
        <p:spPr>
          <a:xfrm>
            <a:off x="6084168" y="2060848"/>
            <a:ext cx="439544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800" dirty="0" smtClean="0"/>
              <a:t> </a:t>
            </a:r>
            <a:endParaRPr lang="ru-RU" sz="8800" dirty="0"/>
          </a:p>
        </p:txBody>
      </p:sp>
      <p:sp>
        <p:nvSpPr>
          <p:cNvPr id="75" name="Прямоугольник 74"/>
          <p:cNvSpPr/>
          <p:nvPr/>
        </p:nvSpPr>
        <p:spPr>
          <a:xfrm>
            <a:off x="6236568" y="2213248"/>
            <a:ext cx="439544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800" dirty="0" smtClean="0"/>
              <a:t> </a:t>
            </a:r>
            <a:endParaRPr lang="ru-RU" sz="8800" dirty="0"/>
          </a:p>
        </p:txBody>
      </p:sp>
      <p:sp>
        <p:nvSpPr>
          <p:cNvPr id="76" name="Багетная рамка 75"/>
          <p:cNvSpPr/>
          <p:nvPr/>
        </p:nvSpPr>
        <p:spPr>
          <a:xfrm rot="16200000">
            <a:off x="1547664" y="1412776"/>
            <a:ext cx="1584176" cy="3168352"/>
          </a:xfrm>
          <a:prstGeom prst="bevel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8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7" name="Багетная рамка 76"/>
          <p:cNvSpPr/>
          <p:nvPr/>
        </p:nvSpPr>
        <p:spPr>
          <a:xfrm rot="16200000">
            <a:off x="5076056" y="3212976"/>
            <a:ext cx="1584176" cy="3168352"/>
          </a:xfrm>
          <a:prstGeom prst="bevel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8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8" name="Багетная рамка 77"/>
          <p:cNvSpPr/>
          <p:nvPr/>
        </p:nvSpPr>
        <p:spPr>
          <a:xfrm rot="16200000">
            <a:off x="5076056" y="1412776"/>
            <a:ext cx="1584176" cy="3168352"/>
          </a:xfrm>
          <a:prstGeom prst="bevel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8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1187624" y="2420888"/>
            <a:ext cx="220419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dirty="0" smtClean="0"/>
              <a:t>РЫБА</a:t>
            </a:r>
            <a:endParaRPr lang="ru-RU" sz="6600" dirty="0"/>
          </a:p>
        </p:txBody>
      </p:sp>
      <p:sp>
        <p:nvSpPr>
          <p:cNvPr id="80" name="TextBox 79"/>
          <p:cNvSpPr txBox="1"/>
          <p:nvPr/>
        </p:nvSpPr>
        <p:spPr>
          <a:xfrm>
            <a:off x="4499992" y="2420888"/>
            <a:ext cx="297228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 smtClean="0"/>
              <a:t>рынок</a:t>
            </a:r>
            <a:endParaRPr lang="ru-RU" sz="8000" dirty="0"/>
          </a:p>
        </p:txBody>
      </p:sp>
      <p:sp>
        <p:nvSpPr>
          <p:cNvPr id="81" name="TextBox 80"/>
          <p:cNvSpPr txBox="1"/>
          <p:nvPr/>
        </p:nvSpPr>
        <p:spPr>
          <a:xfrm>
            <a:off x="971600" y="4221088"/>
            <a:ext cx="277511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smtClean="0"/>
              <a:t>рыбий</a:t>
            </a:r>
            <a:endParaRPr lang="ru-RU" sz="7200" dirty="0"/>
          </a:p>
        </p:txBody>
      </p:sp>
      <p:sp>
        <p:nvSpPr>
          <p:cNvPr id="82" name="TextBox 81"/>
          <p:cNvSpPr txBox="1"/>
          <p:nvPr/>
        </p:nvSpPr>
        <p:spPr>
          <a:xfrm>
            <a:off x="4499992" y="4221088"/>
            <a:ext cx="264848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smtClean="0"/>
              <a:t>рыбак</a:t>
            </a:r>
            <a:endParaRPr lang="ru-RU" sz="7200" dirty="0"/>
          </a:p>
        </p:txBody>
      </p:sp>
      <p:sp>
        <p:nvSpPr>
          <p:cNvPr id="19" name="Text Box 4"/>
          <p:cNvSpPr txBox="1">
            <a:spLocks noChangeArrowheads="1"/>
          </p:cNvSpPr>
          <p:nvPr/>
        </p:nvSpPr>
        <p:spPr bwMode="auto">
          <a:xfrm>
            <a:off x="1259632" y="914400"/>
            <a:ext cx="6768752" cy="650875"/>
          </a:xfrm>
          <a:prstGeom prst="rect">
            <a:avLst/>
          </a:prstGeom>
          <a:solidFill>
            <a:srgbClr val="FFFF66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>
                <a:latin typeface="Comic Sans MS" pitchFamily="66" charset="0"/>
              </a:rPr>
              <a:t>Какое слово «лишнее» ?</a:t>
            </a:r>
            <a:endParaRPr lang="ru-RU" sz="360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Picture 2" descr="D:\Пользователь (НЕ УДАЛЯТЬ!!!)\Изображения\слайд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57200" y="2355794"/>
            <a:ext cx="4038600" cy="3014774"/>
          </a:xfrm>
          <a:prstGeom prst="rect">
            <a:avLst/>
          </a:prstGeom>
          <a:noFill/>
        </p:spPr>
      </p:pic>
      <p:pic>
        <p:nvPicPr>
          <p:cNvPr id="10" name="Picture 2" descr="D:\Пользователь (НЕ УДАЛЯТЬ!!!)\Изображения\слайд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8" name="Picture 2" descr="C:\Users\Public\Pictures\Sample Pictures\549836932.gif"/>
          <p:cNvPicPr>
            <a:picLocks noChangeAspect="1" noChangeArrowheads="1" noCrop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660232" y="4149080"/>
            <a:ext cx="2483768" cy="2348880"/>
          </a:xfrm>
          <a:prstGeom prst="rect">
            <a:avLst/>
          </a:prstGeom>
          <a:noFill/>
        </p:spPr>
      </p:pic>
      <p:sp>
        <p:nvSpPr>
          <p:cNvPr id="67" name="Багетная рамка 66"/>
          <p:cNvSpPr/>
          <p:nvPr/>
        </p:nvSpPr>
        <p:spPr>
          <a:xfrm rot="16200000">
            <a:off x="1547664" y="3212976"/>
            <a:ext cx="1584176" cy="3168352"/>
          </a:xfrm>
          <a:prstGeom prst="bevel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8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1619672" y="2060848"/>
            <a:ext cx="43954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dirty="0" smtClean="0"/>
              <a:t> </a:t>
            </a:r>
            <a:endParaRPr lang="ru-RU" sz="8800" dirty="0"/>
          </a:p>
        </p:txBody>
      </p:sp>
      <p:sp>
        <p:nvSpPr>
          <p:cNvPr id="72" name="TextBox 71"/>
          <p:cNvSpPr txBox="1"/>
          <p:nvPr/>
        </p:nvSpPr>
        <p:spPr>
          <a:xfrm>
            <a:off x="4716016" y="2060848"/>
            <a:ext cx="43954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dirty="0" smtClean="0"/>
              <a:t> </a:t>
            </a:r>
            <a:endParaRPr lang="ru-RU" sz="8800" dirty="0"/>
          </a:p>
        </p:txBody>
      </p:sp>
      <p:sp>
        <p:nvSpPr>
          <p:cNvPr id="74" name="Прямоугольник 73"/>
          <p:cNvSpPr/>
          <p:nvPr/>
        </p:nvSpPr>
        <p:spPr>
          <a:xfrm>
            <a:off x="6084168" y="2060848"/>
            <a:ext cx="439544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800" dirty="0" smtClean="0"/>
              <a:t> </a:t>
            </a:r>
            <a:endParaRPr lang="ru-RU" sz="8800" dirty="0"/>
          </a:p>
        </p:txBody>
      </p:sp>
      <p:sp>
        <p:nvSpPr>
          <p:cNvPr id="75" name="Прямоугольник 74"/>
          <p:cNvSpPr/>
          <p:nvPr/>
        </p:nvSpPr>
        <p:spPr>
          <a:xfrm>
            <a:off x="6236568" y="2213248"/>
            <a:ext cx="439544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800" dirty="0" smtClean="0"/>
              <a:t> </a:t>
            </a:r>
            <a:endParaRPr lang="ru-RU" sz="8800" dirty="0"/>
          </a:p>
        </p:txBody>
      </p:sp>
      <p:sp>
        <p:nvSpPr>
          <p:cNvPr id="76" name="Багетная рамка 75"/>
          <p:cNvSpPr/>
          <p:nvPr/>
        </p:nvSpPr>
        <p:spPr>
          <a:xfrm rot="16200000">
            <a:off x="1547664" y="1412776"/>
            <a:ext cx="1584176" cy="3168352"/>
          </a:xfrm>
          <a:prstGeom prst="bevel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8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7" name="Багетная рамка 76"/>
          <p:cNvSpPr/>
          <p:nvPr/>
        </p:nvSpPr>
        <p:spPr>
          <a:xfrm rot="16200000">
            <a:off x="5076056" y="3212976"/>
            <a:ext cx="1584176" cy="3168352"/>
          </a:xfrm>
          <a:prstGeom prst="bevel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8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8" name="Багетная рамка 77"/>
          <p:cNvSpPr/>
          <p:nvPr/>
        </p:nvSpPr>
        <p:spPr>
          <a:xfrm rot="16200000">
            <a:off x="5076056" y="1412776"/>
            <a:ext cx="1584176" cy="3168352"/>
          </a:xfrm>
          <a:prstGeom prst="bevel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8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1187624" y="2420888"/>
            <a:ext cx="220419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dirty="0" smtClean="0"/>
              <a:t>РЫБА</a:t>
            </a:r>
            <a:endParaRPr lang="ru-RU" sz="6600" dirty="0"/>
          </a:p>
        </p:txBody>
      </p:sp>
      <p:sp>
        <p:nvSpPr>
          <p:cNvPr id="80" name="TextBox 79"/>
          <p:cNvSpPr txBox="1"/>
          <p:nvPr/>
        </p:nvSpPr>
        <p:spPr>
          <a:xfrm>
            <a:off x="4499992" y="2420888"/>
            <a:ext cx="297228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 smtClean="0">
                <a:solidFill>
                  <a:srgbClr val="FF0000"/>
                </a:solidFill>
              </a:rPr>
              <a:t>рынок</a:t>
            </a:r>
            <a:endParaRPr lang="ru-RU" sz="8000" dirty="0">
              <a:solidFill>
                <a:srgbClr val="FF0000"/>
              </a:solidFill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971600" y="4221088"/>
            <a:ext cx="277511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smtClean="0"/>
              <a:t>рыбий</a:t>
            </a:r>
            <a:endParaRPr lang="ru-RU" sz="7200" dirty="0"/>
          </a:p>
        </p:txBody>
      </p:sp>
      <p:sp>
        <p:nvSpPr>
          <p:cNvPr id="82" name="TextBox 81"/>
          <p:cNvSpPr txBox="1"/>
          <p:nvPr/>
        </p:nvSpPr>
        <p:spPr>
          <a:xfrm>
            <a:off x="4499992" y="4221088"/>
            <a:ext cx="264848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smtClean="0"/>
              <a:t>рыбак</a:t>
            </a:r>
            <a:endParaRPr lang="ru-RU" sz="7200" dirty="0"/>
          </a:p>
        </p:txBody>
      </p:sp>
      <p:sp>
        <p:nvSpPr>
          <p:cNvPr id="19" name="Text Box 4"/>
          <p:cNvSpPr txBox="1">
            <a:spLocks noChangeArrowheads="1"/>
          </p:cNvSpPr>
          <p:nvPr/>
        </p:nvSpPr>
        <p:spPr bwMode="auto">
          <a:xfrm>
            <a:off x="1259632" y="914400"/>
            <a:ext cx="6768752" cy="650875"/>
          </a:xfrm>
          <a:prstGeom prst="rect">
            <a:avLst/>
          </a:prstGeom>
          <a:solidFill>
            <a:srgbClr val="FFFF66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>
                <a:latin typeface="Comic Sans MS" pitchFamily="66" charset="0"/>
              </a:rPr>
              <a:t>Какое слово «лишнее» ?</a:t>
            </a:r>
            <a:endParaRPr lang="ru-RU" sz="360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Picture 2" descr="D:\Пользователь (НЕ УДАЛЯТЬ!!!)\Изображения\слайд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57200" y="2355794"/>
            <a:ext cx="4038600" cy="3014774"/>
          </a:xfrm>
          <a:prstGeom prst="rect">
            <a:avLst/>
          </a:prstGeom>
          <a:noFill/>
        </p:spPr>
      </p:pic>
      <p:pic>
        <p:nvPicPr>
          <p:cNvPr id="10" name="Picture 2" descr="D:\Пользователь (НЕ УДАЛЯТЬ!!!)\Изображения\слайд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8" name="Picture 2" descr="C:\Users\Public\Pictures\Sample Pictures\549836932.gif"/>
          <p:cNvPicPr>
            <a:picLocks noChangeAspect="1" noChangeArrowheads="1" noCrop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660232" y="4005064"/>
            <a:ext cx="2483768" cy="2348880"/>
          </a:xfrm>
          <a:prstGeom prst="rect">
            <a:avLst/>
          </a:prstGeom>
          <a:noFill/>
        </p:spPr>
      </p:pic>
      <p:sp>
        <p:nvSpPr>
          <p:cNvPr id="60" name="Багетная рамка 59"/>
          <p:cNvSpPr/>
          <p:nvPr/>
        </p:nvSpPr>
        <p:spPr>
          <a:xfrm rot="16200000">
            <a:off x="1511660" y="3032956"/>
            <a:ext cx="1296144" cy="3240360"/>
          </a:xfrm>
          <a:prstGeom prst="bevel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8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Багетная рамка 18"/>
          <p:cNvSpPr/>
          <p:nvPr/>
        </p:nvSpPr>
        <p:spPr>
          <a:xfrm rot="16200000">
            <a:off x="4968044" y="1376772"/>
            <a:ext cx="1296144" cy="3240360"/>
          </a:xfrm>
          <a:prstGeom prst="bevel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8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Багетная рамка 20"/>
          <p:cNvSpPr/>
          <p:nvPr/>
        </p:nvSpPr>
        <p:spPr>
          <a:xfrm rot="16200000">
            <a:off x="1511660" y="1376772"/>
            <a:ext cx="1296144" cy="3240360"/>
          </a:xfrm>
          <a:prstGeom prst="bevel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8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Багетная рамка 21"/>
          <p:cNvSpPr/>
          <p:nvPr/>
        </p:nvSpPr>
        <p:spPr>
          <a:xfrm rot="16200000">
            <a:off x="4968044" y="3032956"/>
            <a:ext cx="1296144" cy="3240360"/>
          </a:xfrm>
          <a:prstGeom prst="bevel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8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55576" y="2420888"/>
            <a:ext cx="272754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dirty="0" smtClean="0"/>
              <a:t>солнце</a:t>
            </a:r>
            <a:endParaRPr lang="ru-RU" sz="6600" dirty="0"/>
          </a:p>
        </p:txBody>
      </p:sp>
      <p:sp>
        <p:nvSpPr>
          <p:cNvPr id="24" name="TextBox 23"/>
          <p:cNvSpPr txBox="1"/>
          <p:nvPr/>
        </p:nvSpPr>
        <p:spPr>
          <a:xfrm>
            <a:off x="3995936" y="2492896"/>
            <a:ext cx="306827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/>
              <a:t>солнечный</a:t>
            </a:r>
            <a:endParaRPr lang="ru-RU" sz="4800" dirty="0"/>
          </a:p>
        </p:txBody>
      </p:sp>
      <p:sp>
        <p:nvSpPr>
          <p:cNvPr id="25" name="TextBox 24"/>
          <p:cNvSpPr txBox="1"/>
          <p:nvPr/>
        </p:nvSpPr>
        <p:spPr>
          <a:xfrm>
            <a:off x="683568" y="4221088"/>
            <a:ext cx="29471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/>
              <a:t>солнцепек</a:t>
            </a:r>
            <a:endParaRPr lang="ru-RU" sz="4800" dirty="0"/>
          </a:p>
        </p:txBody>
      </p:sp>
      <p:sp>
        <p:nvSpPr>
          <p:cNvPr id="26" name="TextBox 25"/>
          <p:cNvSpPr txBox="1"/>
          <p:nvPr/>
        </p:nvSpPr>
        <p:spPr>
          <a:xfrm>
            <a:off x="4067944" y="4149080"/>
            <a:ext cx="31835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/>
              <a:t>рассольник</a:t>
            </a:r>
            <a:endParaRPr lang="ru-RU" sz="4800" dirty="0"/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1403648" y="914400"/>
            <a:ext cx="6624736" cy="650875"/>
          </a:xfrm>
          <a:prstGeom prst="rect">
            <a:avLst/>
          </a:prstGeom>
          <a:solidFill>
            <a:srgbClr val="FFFF66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>
                <a:latin typeface="Comic Sans MS" pitchFamily="66" charset="0"/>
              </a:rPr>
              <a:t>Какое слово «лишнее» ?</a:t>
            </a:r>
            <a:endParaRPr lang="ru-RU" sz="360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Пользователь (НЕ УДАЛЯТЬ!!!)\Изображения\слайд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0" name="Picture 2" descr="C:\Users\Public\Pictures\Sample Pictures\гриб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691680" y="1340768"/>
            <a:ext cx="1428750" cy="1343025"/>
          </a:xfrm>
          <a:prstGeom prst="rect">
            <a:avLst/>
          </a:prstGeom>
          <a:noFill/>
        </p:spPr>
      </p:pic>
      <p:pic>
        <p:nvPicPr>
          <p:cNvPr id="2051" name="Picture 3" descr="C:\Users\Public\Pictures\Sample Pictures\гриб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691680" y="2924944"/>
            <a:ext cx="1428750" cy="1343025"/>
          </a:xfrm>
          <a:prstGeom prst="rect">
            <a:avLst/>
          </a:prstGeom>
          <a:noFill/>
        </p:spPr>
      </p:pic>
      <p:pic>
        <p:nvPicPr>
          <p:cNvPr id="2052" name="Picture 4" descr="C:\Users\Public\Pictures\Sample Pictures\гриб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691680" y="4581128"/>
            <a:ext cx="1428750" cy="1343025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3563888" y="1268760"/>
            <a:ext cx="237626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600" b="1" spc="50" dirty="0" smtClean="0">
                <a:ln w="11430"/>
                <a:solidFill>
                  <a:srgbClr val="FFC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ок</a:t>
            </a:r>
            <a:endParaRPr lang="ru-RU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739881" y="2644170"/>
            <a:ext cx="2334293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9600" b="1" spc="50" dirty="0" smtClean="0">
                <a:ln w="11430"/>
                <a:solidFill>
                  <a:srgbClr val="FFC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ник</a:t>
            </a:r>
            <a:endParaRPr lang="ru-RU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741484" y="4365104"/>
            <a:ext cx="241469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600" b="1" spc="50" dirty="0" smtClean="0">
                <a:ln w="11430"/>
                <a:solidFill>
                  <a:srgbClr val="FFC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ной</a:t>
            </a:r>
            <a:endParaRPr lang="ru-RU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2" descr="C:\Users\Public\Pictures\Sample Pictures\549836932.gif"/>
          <p:cNvPicPr>
            <a:picLocks noChangeAspect="1" noChangeArrowheads="1" noCrop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156176" y="3861048"/>
            <a:ext cx="2804522" cy="27363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Picture 2" descr="D:\Пользователь (НЕ УДАЛЯТЬ!!!)\Изображения\слайд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57200" y="2355794"/>
            <a:ext cx="4038600" cy="3014774"/>
          </a:xfrm>
          <a:prstGeom prst="rect">
            <a:avLst/>
          </a:prstGeom>
          <a:noFill/>
        </p:spPr>
      </p:pic>
      <p:pic>
        <p:nvPicPr>
          <p:cNvPr id="10" name="Picture 2" descr="D:\Пользователь (НЕ УДАЛЯТЬ!!!)\Изображения\слайд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8" name="Picture 2" descr="C:\Users\Public\Pictures\Sample Pictures\549836932.gif"/>
          <p:cNvPicPr>
            <a:picLocks noChangeAspect="1" noChangeArrowheads="1" noCrop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660232" y="4005064"/>
            <a:ext cx="2483768" cy="2348880"/>
          </a:xfrm>
          <a:prstGeom prst="rect">
            <a:avLst/>
          </a:prstGeom>
          <a:noFill/>
        </p:spPr>
      </p:pic>
      <p:sp>
        <p:nvSpPr>
          <p:cNvPr id="60" name="Багетная рамка 59"/>
          <p:cNvSpPr/>
          <p:nvPr/>
        </p:nvSpPr>
        <p:spPr>
          <a:xfrm rot="16200000">
            <a:off x="1511660" y="3032956"/>
            <a:ext cx="1296144" cy="3240360"/>
          </a:xfrm>
          <a:prstGeom prst="bevel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8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Багетная рамка 18"/>
          <p:cNvSpPr/>
          <p:nvPr/>
        </p:nvSpPr>
        <p:spPr>
          <a:xfrm rot="16200000">
            <a:off x="4968044" y="1376772"/>
            <a:ext cx="1296144" cy="3240360"/>
          </a:xfrm>
          <a:prstGeom prst="bevel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8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Багетная рамка 20"/>
          <p:cNvSpPr/>
          <p:nvPr/>
        </p:nvSpPr>
        <p:spPr>
          <a:xfrm rot="16200000">
            <a:off x="1511660" y="1376772"/>
            <a:ext cx="1296144" cy="3240360"/>
          </a:xfrm>
          <a:prstGeom prst="bevel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8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Багетная рамка 21"/>
          <p:cNvSpPr/>
          <p:nvPr/>
        </p:nvSpPr>
        <p:spPr>
          <a:xfrm rot="16200000">
            <a:off x="4968044" y="3032956"/>
            <a:ext cx="1296144" cy="3240360"/>
          </a:xfrm>
          <a:prstGeom prst="bevel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8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55576" y="2420888"/>
            <a:ext cx="272754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dirty="0" smtClean="0"/>
              <a:t>солнце</a:t>
            </a:r>
            <a:endParaRPr lang="ru-RU" sz="6600" dirty="0"/>
          </a:p>
        </p:txBody>
      </p:sp>
      <p:sp>
        <p:nvSpPr>
          <p:cNvPr id="24" name="TextBox 23"/>
          <p:cNvSpPr txBox="1"/>
          <p:nvPr/>
        </p:nvSpPr>
        <p:spPr>
          <a:xfrm>
            <a:off x="3995936" y="2492896"/>
            <a:ext cx="306827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/>
              <a:t>солнечный</a:t>
            </a:r>
            <a:endParaRPr lang="ru-RU" sz="4800" dirty="0"/>
          </a:p>
        </p:txBody>
      </p:sp>
      <p:sp>
        <p:nvSpPr>
          <p:cNvPr id="25" name="TextBox 24"/>
          <p:cNvSpPr txBox="1"/>
          <p:nvPr/>
        </p:nvSpPr>
        <p:spPr>
          <a:xfrm>
            <a:off x="683568" y="4221088"/>
            <a:ext cx="29471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/>
              <a:t>солнцепек</a:t>
            </a:r>
            <a:endParaRPr lang="ru-RU" sz="4800" dirty="0"/>
          </a:p>
        </p:txBody>
      </p:sp>
      <p:sp>
        <p:nvSpPr>
          <p:cNvPr id="26" name="TextBox 25"/>
          <p:cNvSpPr txBox="1"/>
          <p:nvPr/>
        </p:nvSpPr>
        <p:spPr>
          <a:xfrm>
            <a:off x="4067944" y="4149080"/>
            <a:ext cx="31835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solidFill>
                  <a:srgbClr val="FF0000"/>
                </a:solidFill>
              </a:rPr>
              <a:t>рассольник</a:t>
            </a:r>
            <a:endParaRPr lang="ru-RU" sz="4800" dirty="0">
              <a:solidFill>
                <a:srgbClr val="FF0000"/>
              </a:solidFill>
            </a:endParaRP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1403648" y="914400"/>
            <a:ext cx="6624736" cy="650875"/>
          </a:xfrm>
          <a:prstGeom prst="rect">
            <a:avLst/>
          </a:prstGeom>
          <a:solidFill>
            <a:srgbClr val="FFFF66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>
                <a:latin typeface="Comic Sans MS" pitchFamily="66" charset="0"/>
              </a:rPr>
              <a:t>Какое слово «лишнее» ?</a:t>
            </a:r>
            <a:endParaRPr lang="ru-RU" sz="360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D:\Пользователь (НЕ УДАЛЯТЬ!!!)\Изображения\слайд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3" name="Picture 2" descr="C:\Users\Public\Pictures\Sample Pictures\549836932.gif"/>
          <p:cNvPicPr>
            <a:picLocks noChangeAspect="1" noChangeArrowheads="1" noCrop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660232" y="4221088"/>
            <a:ext cx="2483768" cy="2348880"/>
          </a:xfrm>
          <a:prstGeom prst="rect">
            <a:avLst/>
          </a:prstGeom>
          <a:noFill/>
        </p:spPr>
      </p:pic>
      <p:sp>
        <p:nvSpPr>
          <p:cNvPr id="52" name="Багетная рамка 51"/>
          <p:cNvSpPr/>
          <p:nvPr/>
        </p:nvSpPr>
        <p:spPr>
          <a:xfrm rot="16200000">
            <a:off x="1439652" y="1160748"/>
            <a:ext cx="1584176" cy="3240360"/>
          </a:xfrm>
          <a:prstGeom prst="bevel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8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4" name="Багетная рамка 53"/>
          <p:cNvSpPr/>
          <p:nvPr/>
        </p:nvSpPr>
        <p:spPr>
          <a:xfrm rot="16200000">
            <a:off x="4896036" y="2888940"/>
            <a:ext cx="1584176" cy="3240360"/>
          </a:xfrm>
          <a:prstGeom prst="bevel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8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5" name="Багетная рамка 54"/>
          <p:cNvSpPr/>
          <p:nvPr/>
        </p:nvSpPr>
        <p:spPr>
          <a:xfrm rot="16200000">
            <a:off x="1439652" y="2960948"/>
            <a:ext cx="1584176" cy="3240360"/>
          </a:xfrm>
          <a:prstGeom prst="bevel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8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" name="Багетная рамка 55"/>
          <p:cNvSpPr/>
          <p:nvPr/>
        </p:nvSpPr>
        <p:spPr>
          <a:xfrm rot="16200000">
            <a:off x="4968044" y="1088740"/>
            <a:ext cx="1584176" cy="3240360"/>
          </a:xfrm>
          <a:prstGeom prst="bevel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8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259632" y="2060848"/>
            <a:ext cx="201048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smtClean="0"/>
              <a:t>луна</a:t>
            </a:r>
            <a:endParaRPr lang="ru-RU" sz="7200" dirty="0"/>
          </a:p>
        </p:txBody>
      </p:sp>
      <p:sp>
        <p:nvSpPr>
          <p:cNvPr id="58" name="TextBox 57"/>
          <p:cNvSpPr txBox="1"/>
          <p:nvPr/>
        </p:nvSpPr>
        <p:spPr>
          <a:xfrm>
            <a:off x="4355976" y="3933056"/>
            <a:ext cx="262764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dirty="0" err="1" smtClean="0"/>
              <a:t>лунтик</a:t>
            </a:r>
            <a:endParaRPr lang="ru-RU" sz="6600" dirty="0"/>
          </a:p>
        </p:txBody>
      </p:sp>
      <p:sp>
        <p:nvSpPr>
          <p:cNvPr id="59" name="TextBox 58"/>
          <p:cNvSpPr txBox="1"/>
          <p:nvPr/>
        </p:nvSpPr>
        <p:spPr>
          <a:xfrm>
            <a:off x="1043608" y="4005064"/>
            <a:ext cx="230425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/>
              <a:t>лунка</a:t>
            </a:r>
            <a:endParaRPr lang="ru-RU" sz="6600" dirty="0"/>
          </a:p>
        </p:txBody>
      </p:sp>
      <p:sp>
        <p:nvSpPr>
          <p:cNvPr id="60" name="TextBox 59"/>
          <p:cNvSpPr txBox="1"/>
          <p:nvPr/>
        </p:nvSpPr>
        <p:spPr>
          <a:xfrm>
            <a:off x="4427984" y="2204864"/>
            <a:ext cx="267733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/>
              <a:t>лунный</a:t>
            </a:r>
            <a:endParaRPr lang="ru-RU" sz="6000" dirty="0"/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1403648" y="914400"/>
            <a:ext cx="6840760" cy="650875"/>
          </a:xfrm>
          <a:prstGeom prst="rect">
            <a:avLst/>
          </a:prstGeom>
          <a:solidFill>
            <a:srgbClr val="FFFF66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>
                <a:latin typeface="Comic Sans MS" pitchFamily="66" charset="0"/>
              </a:rPr>
              <a:t>Какое слово «лишнее» ?</a:t>
            </a:r>
            <a:endParaRPr lang="ru-RU" sz="360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D:\Пользователь (НЕ УДАЛЯТЬ!!!)\Изображения\слайд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3" name="Picture 2" descr="C:\Users\Public\Pictures\Sample Pictures\549836932.gif"/>
          <p:cNvPicPr>
            <a:picLocks noChangeAspect="1" noChangeArrowheads="1" noCrop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660232" y="4221088"/>
            <a:ext cx="2483768" cy="2348880"/>
          </a:xfrm>
          <a:prstGeom prst="rect">
            <a:avLst/>
          </a:prstGeom>
          <a:noFill/>
        </p:spPr>
      </p:pic>
      <p:sp>
        <p:nvSpPr>
          <p:cNvPr id="52" name="Багетная рамка 51"/>
          <p:cNvSpPr/>
          <p:nvPr/>
        </p:nvSpPr>
        <p:spPr>
          <a:xfrm rot="16200000">
            <a:off x="1439652" y="1160748"/>
            <a:ext cx="1584176" cy="3240360"/>
          </a:xfrm>
          <a:prstGeom prst="bevel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8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4" name="Багетная рамка 53"/>
          <p:cNvSpPr/>
          <p:nvPr/>
        </p:nvSpPr>
        <p:spPr>
          <a:xfrm rot="16200000">
            <a:off x="4896036" y="2888940"/>
            <a:ext cx="1584176" cy="3240360"/>
          </a:xfrm>
          <a:prstGeom prst="bevel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8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5" name="Багетная рамка 54"/>
          <p:cNvSpPr/>
          <p:nvPr/>
        </p:nvSpPr>
        <p:spPr>
          <a:xfrm rot="16200000">
            <a:off x="1439652" y="2960948"/>
            <a:ext cx="1584176" cy="3240360"/>
          </a:xfrm>
          <a:prstGeom prst="bevel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8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" name="Багетная рамка 55"/>
          <p:cNvSpPr/>
          <p:nvPr/>
        </p:nvSpPr>
        <p:spPr>
          <a:xfrm rot="16200000">
            <a:off x="4968044" y="1088740"/>
            <a:ext cx="1584176" cy="3240360"/>
          </a:xfrm>
          <a:prstGeom prst="bevel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8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259632" y="2060848"/>
            <a:ext cx="201048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smtClean="0"/>
              <a:t>луна</a:t>
            </a:r>
            <a:endParaRPr lang="ru-RU" sz="7200" dirty="0"/>
          </a:p>
        </p:txBody>
      </p:sp>
      <p:sp>
        <p:nvSpPr>
          <p:cNvPr id="58" name="TextBox 57"/>
          <p:cNvSpPr txBox="1"/>
          <p:nvPr/>
        </p:nvSpPr>
        <p:spPr>
          <a:xfrm>
            <a:off x="4355976" y="3933056"/>
            <a:ext cx="262764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dirty="0" err="1" smtClean="0"/>
              <a:t>лунтик</a:t>
            </a:r>
            <a:endParaRPr lang="ru-RU" sz="6600" dirty="0"/>
          </a:p>
        </p:txBody>
      </p:sp>
      <p:sp>
        <p:nvSpPr>
          <p:cNvPr id="59" name="TextBox 58"/>
          <p:cNvSpPr txBox="1"/>
          <p:nvPr/>
        </p:nvSpPr>
        <p:spPr>
          <a:xfrm>
            <a:off x="1043608" y="4005064"/>
            <a:ext cx="230425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>
                <a:solidFill>
                  <a:srgbClr val="FF0000"/>
                </a:solidFill>
              </a:rPr>
              <a:t>лунка</a:t>
            </a:r>
            <a:endParaRPr lang="ru-RU" sz="6600" dirty="0">
              <a:solidFill>
                <a:srgbClr val="FF0000"/>
              </a:solidFill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427984" y="2204864"/>
            <a:ext cx="267733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/>
              <a:t>лунный</a:t>
            </a:r>
            <a:endParaRPr lang="ru-RU" sz="6000" dirty="0"/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1403648" y="914400"/>
            <a:ext cx="6840760" cy="650875"/>
          </a:xfrm>
          <a:prstGeom prst="rect">
            <a:avLst/>
          </a:prstGeom>
          <a:solidFill>
            <a:srgbClr val="FFFF66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>
                <a:latin typeface="Comic Sans MS" pitchFamily="66" charset="0"/>
              </a:rPr>
              <a:t>Какое слово «лишнее» ?</a:t>
            </a:r>
            <a:endParaRPr lang="ru-RU" sz="360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Picture 2" descr="D:\Пользователь (НЕ УДАЛЯТЬ!!!)\Изображения\слайд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pic>
        <p:nvPicPr>
          <p:cNvPr id="58" name="Picture 2" descr="C:\Users\Public\Pictures\Sample Pictures\549836932.gif"/>
          <p:cNvPicPr>
            <a:picLocks noChangeAspect="1" noChangeArrowheads="1" noCrop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111323" y="1196752"/>
            <a:ext cx="4797019" cy="4536504"/>
          </a:xfrm>
          <a:prstGeom prst="rect">
            <a:avLst/>
          </a:prstGeom>
          <a:noFill/>
        </p:spPr>
      </p:pic>
      <p:pic>
        <p:nvPicPr>
          <p:cNvPr id="8" name="Безымянный.wma">
            <a:hlinkClick r:id="" action="ppaction://media"/>
          </p:cNvPr>
          <p:cNvPicPr>
            <a:picLocks noGrp="1" noRot="1" noChangeAspect="1"/>
          </p:cNvPicPr>
          <p:nvPr>
            <p:ph sz="half" idx="2"/>
            <a:audioFile r:link="rId1"/>
          </p:nvPr>
        </p:nvPicPr>
        <p:blipFill>
          <a:blip r:embed="rId5" cstate="screen"/>
          <a:stretch>
            <a:fillRect/>
          </a:stretch>
        </p:blipFill>
        <p:spPr>
          <a:xfrm>
            <a:off x="6515100" y="370998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2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D:\Пользователь (НЕ УДАЛЯТЬ!!!)\Изображения\слайд 2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Рисунок 10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843808" y="2276872"/>
            <a:ext cx="3240360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340cbfab465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6732240" y="1484784"/>
            <a:ext cx="1774657" cy="26711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5.32501E-6 C -0.00382 0.01202 -0.00364 0.02544 -0.00937 0.03585 C -0.01093 0.04741 -0.01562 0.0562 -0.01892 0.06731 C -0.02083 0.08118 -0.0243 0.09344 -0.03177 0.10339 C -0.03472 0.11426 -0.03732 0.11866 -0.04357 0.12675 C -0.04948 0.14341 -0.05468 0.15752 -0.06475 0.17071 C -0.071 0.1788 -0.07482 0.1906 -0.08125 0.19893 C -0.08472 0.20864 -0.09166 0.21234 -0.09774 0.21928 C -0.10243 0.2246 -0.10468 0.23108 -0.10937 0.23663 C -0.11753 0.24635 -0.13159 0.2556 -0.14236 0.26 C -0.15972 0.28428 -0.17882 0.2822 -0.20243 0.28683 C -0.21232 0.29238 -0.22361 0.29678 -0.2342 0.29932 C -0.2408 0.30094 -0.25416 0.30233 -0.25416 0.30233 C -0.27656 0.30071 -0.29896 0.30001 -0.32118 0.2977 C -0.33194 0.29654 -0.34218 0.28614 -0.35295 0.28359 C -0.35607 0.2829 -0.37968 0.28081 -0.38229 0.28058 C -0.40121 0.27411 -0.42031 0.27017 -0.43889 0.26162 C -0.44305 0.25329 -0.44843 0.25074 -0.45538 0.2475 C -0.45764 0.24496 -0.45972 0.24195 -0.46232 0.23964 C -0.46458 0.23779 -0.46736 0.2371 -0.46944 0.23501 C -0.47257 0.23201 -0.47465 0.22738 -0.4776 0.22414 C -0.48524 0.21558 -0.47951 0.22645 -0.48593 0.21628 C -0.49201 0.20656 -0.49531 0.19476 -0.50121 0.18482 C -0.50538 0.15729 -0.5151 0.13022 -0.52361 0.10501 C -0.52482 0.10154 -0.525 0.09761 -0.52587 0.09391 C -0.5276 0.08697 -0.53177 0.07355 -0.53177 0.07355 C -0.53385 0.05666 -0.53142 0.07124 -0.53646 0.05319 C -0.53993 0.0407 -0.5401 0.02752 -0.54479 0.01549 C -0.54618 0.00462 -0.54739 -0.0044 -0.54826 -0.01574 C -0.54739 -0.03864 -0.54705 -0.06177 -0.54583 -0.08467 C -0.54548 -0.08953 -0.54566 -0.09485 -0.54357 -0.09878 C -0.53298 -0.11983 -0.52031 -0.14667 -0.5 -0.1506 C -0.46996 -0.17419 -0.40399 -0.17026 -0.37656 -0.17095 C -0.3276 -0.17003 -0.3085 -0.16725 -0.26823 -0.16309 C -0.25434 -0.15893 -0.2408 -0.158 -0.22708 -0.15384 C -0.21701 -0.1469 -0.22882 -0.1543 -0.21406 -0.14898 C -0.20642 -0.1462 -0.19948 -0.14088 -0.19184 -0.13811 C -0.17031 -0.11567 -0.14166 -0.10179 -0.11527 -0.09254 C -0.1085 -0.09022 -0.10347 -0.0849 -0.09652 -0.08328 C -0.0717 -0.06964 -0.05 -0.06917 -0.02239 -0.06917 " pathEditMode="relative" ptsTypes="fffffffffffffffffffffffffffffffffffffffA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D:\Пользователь (НЕ УДАЛЯТЬ!!!)\Изображения\слайд 2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Рисунок 10"/>
          <p:cNvPicPr>
            <a:picLocks noChangeAspect="1" noChangeArrowheads="1"/>
          </p:cNvPicPr>
          <p:nvPr/>
        </p:nvPicPr>
        <p:blipFill>
          <a:blip r:embed="rId3" cstate="screen"/>
          <a:srcRect l="7805" t="15384" r="6316" b="3846"/>
          <a:stretch>
            <a:fillRect/>
          </a:stretch>
        </p:blipFill>
        <p:spPr bwMode="auto">
          <a:xfrm>
            <a:off x="971600" y="1700807"/>
            <a:ext cx="1512168" cy="1443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10"/>
          <p:cNvPicPr>
            <a:picLocks noChangeAspect="1" noChangeArrowheads="1"/>
          </p:cNvPicPr>
          <p:nvPr/>
        </p:nvPicPr>
        <p:blipFill>
          <a:blip r:embed="rId3" cstate="screen"/>
          <a:srcRect l="7805" t="15384" r="6316" b="3846"/>
          <a:stretch>
            <a:fillRect/>
          </a:stretch>
        </p:blipFill>
        <p:spPr bwMode="auto">
          <a:xfrm>
            <a:off x="4860032" y="1700808"/>
            <a:ext cx="1584176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10"/>
          <p:cNvPicPr>
            <a:picLocks noChangeAspect="1" noChangeArrowheads="1"/>
          </p:cNvPicPr>
          <p:nvPr/>
        </p:nvPicPr>
        <p:blipFill>
          <a:blip r:embed="rId3" cstate="screen"/>
          <a:srcRect l="7805" t="15384" r="6316" b="3846"/>
          <a:stretch>
            <a:fillRect/>
          </a:stretch>
        </p:blipFill>
        <p:spPr bwMode="auto">
          <a:xfrm>
            <a:off x="1691680" y="4077072"/>
            <a:ext cx="1512168" cy="1443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2627785" y="1628800"/>
            <a:ext cx="172819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6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ик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588224" y="1700808"/>
            <a:ext cx="264341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6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ище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275856" y="4077072"/>
            <a:ext cx="41764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6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ашний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2" descr="C:\Users\Public\Pictures\Sample Pictures\549836932.gif"/>
          <p:cNvPicPr>
            <a:picLocks noChangeAspect="1" noChangeArrowheads="1" noCrop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-468560" y="4077072"/>
            <a:ext cx="2581225" cy="2520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D:\Пользователь (НЕ УДАЛЯТЬ!!!)\Изображения\слайд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771800" y="1988840"/>
            <a:ext cx="3312368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Рисунок 8" descr="c340cbfab465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6444208" y="1556791"/>
            <a:ext cx="1627067" cy="24490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27778E-6 2.22068E-6 C -0.00088 0.01828 -0.00036 0.03724 -0.00487 0.05482 C -0.00539 0.06015 -0.00661 0.07264 -0.00834 0.0768 C -0.00904 0.07819 -0.01442 0.09045 -0.01546 0.09392 C -0.02136 0.11266 -0.02917 0.12954 -0.04011 0.14411 C -0.04463 0.15591 -0.04931 0.15383 -0.05661 0.15984 C -0.05904 0.1617 -0.06129 0.16401 -0.06355 0.16609 C -0.06494 0.16725 -0.0672 0.16933 -0.0672 0.16933 C -0.07102 0.17719 -0.06754 0.1721 -0.07536 0.17719 C -0.08595 0.18413 -0.09671 0.19616 -0.10852 0.19894 C -0.11685 0.20472 -0.12223 0.20518 -0.13195 0.2068 C -0.14949 0.21004 -0.16702 0.21536 -0.18473 0.21791 C -0.22831 0.21629 -0.27588 0.21744 -0.32015 0.21166 C -0.33525 0.20565 -0.35088 0.19755 -0.36598 0.19269 C -0.37067 0.19107 -0.38004 0.18807 -0.38004 0.18807 C -0.39167 0.17766 -0.37327 0.19362 -0.38959 0.18182 C -0.39897 0.17511 -0.40487 0.16678 -0.41546 0.16146 C -0.42761 0.14828 -0.43838 0.1344 -0.44602 0.11589 C -0.454 0.09623 -0.45869 0.07495 -0.46841 0.05644 C -0.47084 0.0428 -0.4757 0.03331 -0.48004 0.02036 C -0.48178 0.00093 -0.48595 -0.01874 -0.48959 -0.0377 C -0.49289 -0.0724 -0.48977 -0.13694 -0.46355 -0.15845 C -0.45417 -0.17395 -0.46459 -0.15961 -0.44949 -0.17094 C -0.44081 -0.17765 -0.43525 -0.18991 -0.42605 -0.19593 C -0.42136 -0.19917 -0.41563 -0.19824 -0.4106 -0.20078 C -0.39602 -0.20796 -0.38004 -0.21027 -0.36477 -0.21328 C -0.32258 -0.21189 -0.30296 -0.21027 -0.26598 -0.19755 C -0.25504 -0.18737 -0.27223 -0.2024 -0.25661 -0.19292 C -0.25331 -0.19084 -0.25053 -0.18737 -0.24723 -0.18505 C -0.23247 -0.17465 -0.24029 -0.18251 -0.22362 -0.17256 C -0.21095 -0.16493 -0.20088 -0.15776 -0.18716 -0.1536 C -0.18022 -0.14827 -0.17466 -0.14457 -0.1672 -0.1411 C -0.15834 -0.13254 -0.15122 -0.12491 -0.14011 -0.12237 C -0.13143 -0.11311 -0.12084 -0.10641 -0.11077 -0.10039 C -0.10365 -0.09623 -0.0974 -0.09068 -0.09063 -0.08628 C -0.07397 -0.07518 -0.05053 -0.06477 -0.03178 -0.06107 C -0.01737 -0.05829 -0.01077 -0.05968 0.00694 -0.05968 " pathEditMode="relative" ptsTypes="ffffffffffffffffffffffffffffffffffffA"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D:\Пользователь (НЕ УДАЛЯТЬ!!!)\Изображения\слайд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screen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screen"/>
          <a:stretch>
            <a:fillRect/>
          </a:stretch>
        </p:blipFill>
        <p:spPr bwMode="auto">
          <a:xfrm>
            <a:off x="5076056" y="1772816"/>
            <a:ext cx="1440160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screen"/>
          <a:stretch>
            <a:fillRect/>
          </a:stretch>
        </p:blipFill>
        <p:spPr bwMode="auto">
          <a:xfrm>
            <a:off x="611560" y="1700808"/>
            <a:ext cx="1440160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screen"/>
          <a:stretch>
            <a:fillRect/>
          </a:stretch>
        </p:blipFill>
        <p:spPr bwMode="auto">
          <a:xfrm>
            <a:off x="2123728" y="3212976"/>
            <a:ext cx="1440160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 cstate="screen"/>
          <a:stretch>
            <a:fillRect/>
          </a:stretch>
        </p:blipFill>
        <p:spPr bwMode="auto">
          <a:xfrm>
            <a:off x="395536" y="5013176"/>
            <a:ext cx="1368152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Прямоугольник 10"/>
          <p:cNvSpPr/>
          <p:nvPr/>
        </p:nvSpPr>
        <p:spPr>
          <a:xfrm>
            <a:off x="2267744" y="1556792"/>
            <a:ext cx="1523174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96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ок</a:t>
            </a:r>
            <a:endParaRPr lang="ru-RU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588224" y="1556792"/>
            <a:ext cx="16561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6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ик</a:t>
            </a:r>
            <a:endParaRPr lang="ru-RU" sz="96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614846" y="3284984"/>
            <a:ext cx="297337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6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очек</a:t>
            </a:r>
            <a:endParaRPr lang="ru-RU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763688" y="4869160"/>
            <a:ext cx="52565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6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венница</a:t>
            </a:r>
            <a:endParaRPr lang="ru-RU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2" descr="C:\Users\Public\Pictures\Sample Pictures\549836932.gif"/>
          <p:cNvPicPr>
            <a:picLocks noChangeAspect="1" noChangeArrowheads="1" noCrop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156176" y="4005064"/>
            <a:ext cx="2804522" cy="2664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Пользователь (НЕ УДАЛЯТЬ!!!)\Изображения\слайд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0" name="Picture 2" descr="C:\Users\Public\Pictures\Sample Pictures\549836932.gif"/>
          <p:cNvPicPr>
            <a:picLocks noChangeAspect="1" noChangeArrowheads="1" noCrop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843808" y="1772816"/>
            <a:ext cx="4320480" cy="4104456"/>
          </a:xfrm>
          <a:prstGeom prst="rect">
            <a:avLst/>
          </a:prstGeom>
          <a:noFill/>
        </p:spPr>
      </p:pic>
      <p:pic>
        <p:nvPicPr>
          <p:cNvPr id="6" name="слайд9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screen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4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546</TotalTime>
  <Words>173</Words>
  <Application>Microsoft Office PowerPoint</Application>
  <PresentationFormat>Экран (4:3)</PresentationFormat>
  <Paragraphs>143</Paragraphs>
  <Slides>43</Slides>
  <Notes>11</Notes>
  <HiddenSlides>0</HiddenSlides>
  <MMClips>8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                                </vt:lpstr>
      <vt:lpstr>                                </vt:lpstr>
      <vt:lpstr>                                </vt:lpstr>
      <vt:lpstr>                                </vt:lpstr>
      <vt:lpstr>                                </vt:lpstr>
      <vt:lpstr>                                </vt:lpstr>
      <vt:lpstr>                                </vt:lpstr>
      <vt:lpstr>                                </vt:lpstr>
      <vt:lpstr>                                </vt:lpstr>
      <vt:lpstr>                                </vt:lpstr>
      <vt:lpstr>                                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001</dc:creator>
  <cp:lastModifiedBy>001</cp:lastModifiedBy>
  <cp:revision>61</cp:revision>
  <dcterms:created xsi:type="dcterms:W3CDTF">2011-09-24T18:10:44Z</dcterms:created>
  <dcterms:modified xsi:type="dcterms:W3CDTF">2013-06-13T15:07:52Z</dcterms:modified>
</cp:coreProperties>
</file>