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02542b637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1357298"/>
            <a:ext cx="3857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«ВЕСЁЛЫЕ </a:t>
            </a:r>
            <a:br>
              <a:rPr lang="ru-RU" sz="2800" b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СКОРОГОВОРКИ»</a:t>
            </a:r>
            <a:endParaRPr lang="ru-RU" sz="28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785794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«ГУСЫНЯ-ХОХОТУШКА»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5072074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</a:rPr>
              <a:t>Работу выполнила:</a:t>
            </a:r>
          </a:p>
          <a:p>
            <a:pPr algn="ctr"/>
            <a:r>
              <a:rPr lang="ru-RU" b="1" dirty="0" smtClean="0">
                <a:ln w="11430"/>
              </a:rPr>
              <a:t>учитель – логопед </a:t>
            </a:r>
          </a:p>
          <a:p>
            <a:pPr algn="ctr"/>
            <a:r>
              <a:rPr lang="ru-RU" b="1" dirty="0" smtClean="0">
                <a:ln w="11430"/>
              </a:rPr>
              <a:t>МБДОУ – д/</a:t>
            </a:r>
            <a:r>
              <a:rPr lang="ru-RU" b="1" dirty="0" err="1" smtClean="0">
                <a:ln w="11430"/>
              </a:rPr>
              <a:t>скв</a:t>
            </a:r>
            <a:r>
              <a:rPr lang="ru-RU" b="1" dirty="0" smtClean="0">
                <a:ln w="11430"/>
              </a:rPr>
              <a:t> №8 «Теремок»</a:t>
            </a:r>
            <a:br>
              <a:rPr lang="ru-RU" b="1" dirty="0" smtClean="0">
                <a:ln w="11430"/>
              </a:rPr>
            </a:br>
            <a:r>
              <a:rPr lang="ru-RU" b="1" dirty="0" err="1" smtClean="0">
                <a:ln w="11430"/>
              </a:rPr>
              <a:t>Булина</a:t>
            </a:r>
            <a:r>
              <a:rPr lang="ru-RU" b="1" dirty="0" smtClean="0">
                <a:ln w="11430"/>
              </a:rPr>
              <a:t> Татьяна Ивановна</a:t>
            </a:r>
            <a:br>
              <a:rPr lang="ru-RU" b="1" dirty="0" smtClean="0">
                <a:ln w="11430"/>
              </a:rPr>
            </a:br>
            <a:endParaRPr lang="ru-RU" b="1" dirty="0"/>
          </a:p>
        </p:txBody>
      </p:sp>
      <p:pic>
        <p:nvPicPr>
          <p:cNvPr id="6" name="Рисунок 5" descr="goose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142976" y="2643182"/>
            <a:ext cx="2714644" cy="3677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02542b637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6314" y="5072074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</a:rPr>
              <a:t>Презентации выполнена по материалам книги М.В.  Смирновой «Гусыня-хохотушка»</a:t>
            </a:r>
            <a:endParaRPr lang="en-US" b="1" dirty="0" smtClean="0">
              <a:ln w="11430"/>
            </a:endParaRPr>
          </a:p>
          <a:p>
            <a:pPr algn="ctr"/>
            <a:r>
              <a:rPr lang="en-US" b="1" dirty="0" smtClean="0">
                <a:ln w="11430"/>
              </a:rPr>
              <a:t>[</a:t>
            </a:r>
            <a:r>
              <a:rPr lang="ru-RU" b="1" dirty="0" smtClean="0">
                <a:ln w="11430"/>
              </a:rPr>
              <a:t>Г</a:t>
            </a:r>
            <a:r>
              <a:rPr lang="en-US" b="1" dirty="0" smtClean="0">
                <a:ln w="11430"/>
              </a:rPr>
              <a:t>]</a:t>
            </a:r>
            <a:r>
              <a:rPr lang="ru-RU" b="1" dirty="0" smtClean="0">
                <a:ln w="11430"/>
              </a:rPr>
              <a:t> ,</a:t>
            </a:r>
            <a:r>
              <a:rPr lang="en-US" b="1" dirty="0" smtClean="0">
                <a:ln w="11430"/>
              </a:rPr>
              <a:t>[</a:t>
            </a:r>
            <a:r>
              <a:rPr lang="ru-RU" b="1" dirty="0" smtClean="0">
                <a:ln w="11430"/>
              </a:rPr>
              <a:t>К</a:t>
            </a:r>
            <a:r>
              <a:rPr lang="en-US" b="1" dirty="0" smtClean="0">
                <a:ln w="11430"/>
              </a:rPr>
              <a:t>]</a:t>
            </a:r>
            <a:r>
              <a:rPr lang="ru-RU" b="1" dirty="0" smtClean="0">
                <a:ln w="11430"/>
              </a:rPr>
              <a:t>,</a:t>
            </a:r>
            <a:r>
              <a:rPr lang="en-US" b="1" dirty="0" smtClean="0">
                <a:ln w="11430"/>
              </a:rPr>
              <a:t> [</a:t>
            </a:r>
            <a:r>
              <a:rPr lang="ru-RU" b="1" dirty="0" err="1" smtClean="0">
                <a:ln w="11430"/>
              </a:rPr>
              <a:t>Х</a:t>
            </a:r>
            <a:r>
              <a:rPr lang="en-US" b="1" dirty="0" smtClean="0">
                <a:ln w="11430"/>
              </a:rPr>
              <a:t>] </a:t>
            </a:r>
            <a:r>
              <a:rPr lang="ru-RU" b="1" dirty="0" smtClean="0">
                <a:ln w="11430"/>
              </a:rPr>
              <a:t/>
            </a:r>
            <a:br>
              <a:rPr lang="ru-RU" b="1" dirty="0" smtClean="0">
                <a:ln w="11430"/>
              </a:rPr>
            </a:br>
            <a:endParaRPr lang="ru-RU" b="1" dirty="0"/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785794"/>
            <a:ext cx="3714776" cy="5357850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25944">
            <a:off x="5990618" y="1731333"/>
            <a:ext cx="1684336" cy="2677720"/>
          </a:xfrm>
          <a:prstGeom prst="roundRect">
            <a:avLst>
              <a:gd name="adj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02542b637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428604"/>
            <a:ext cx="3774611" cy="6000792"/>
          </a:xfrm>
          <a:prstGeom prst="roundRect">
            <a:avLst>
              <a:gd name="adj" fmla="val 10919"/>
            </a:avLst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428604"/>
            <a:ext cx="3786214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02542b637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714356"/>
            <a:ext cx="3643338" cy="5715040"/>
          </a:xfrm>
          <a:prstGeom prst="rect">
            <a:avLst/>
          </a:prstGeom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642918"/>
            <a:ext cx="3786214" cy="57292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02542b637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785794"/>
            <a:ext cx="3738564" cy="5357850"/>
          </a:xfrm>
          <a:prstGeom prst="rect">
            <a:avLst/>
          </a:prstGeom>
        </p:spPr>
      </p:pic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785794"/>
            <a:ext cx="3714776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02542b637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785794"/>
            <a:ext cx="3700464" cy="5500726"/>
          </a:xfrm>
          <a:prstGeom prst="rect">
            <a:avLst/>
          </a:prstGeom>
        </p:spPr>
      </p:pic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857232"/>
            <a:ext cx="3714776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02542b637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0480" y="785794"/>
            <a:ext cx="3746680" cy="5357850"/>
          </a:xfrm>
          <a:prstGeom prst="rect">
            <a:avLst/>
          </a:prstGeom>
        </p:spPr>
      </p:pic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785794"/>
            <a:ext cx="3714776" cy="53816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02542b637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714356"/>
            <a:ext cx="3714776" cy="5429288"/>
          </a:xfrm>
          <a:prstGeom prst="rect">
            <a:avLst/>
          </a:prstGeom>
        </p:spPr>
      </p:pic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785794"/>
            <a:ext cx="3714776" cy="53054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02542b637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785794"/>
            <a:ext cx="3714776" cy="5286412"/>
          </a:xfrm>
          <a:prstGeom prst="rect">
            <a:avLst/>
          </a:prstGeom>
        </p:spPr>
      </p:pic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857232"/>
            <a:ext cx="3714776" cy="5253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02542b637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785794"/>
            <a:ext cx="3643338" cy="5357850"/>
          </a:xfrm>
          <a:prstGeom prst="rect">
            <a:avLst/>
          </a:prstGeom>
        </p:spPr>
      </p:pic>
      <p:pic>
        <p:nvPicPr>
          <p:cNvPr id="7" name="Рисунок 6" descr="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857232"/>
            <a:ext cx="3643338" cy="5357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41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Булина Т.И.</dc:creator>
  <cp:lastModifiedBy>User</cp:lastModifiedBy>
  <cp:revision>9</cp:revision>
  <dcterms:modified xsi:type="dcterms:W3CDTF">2013-06-25T19:14:00Z</dcterms:modified>
</cp:coreProperties>
</file>