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7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357298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«ВЕСЁЛЫЕ </a:t>
            </a:r>
            <a:b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СКОРОГОВОРКИ»</a:t>
            </a:r>
            <a:endParaRPr lang="ru-RU" sz="2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000108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«50 ПОРОСЯТ»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072074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</a:rPr>
              <a:t>Работу выполнила:</a:t>
            </a:r>
          </a:p>
          <a:p>
            <a:pPr algn="ctr"/>
            <a:r>
              <a:rPr lang="ru-RU" b="1" dirty="0" smtClean="0">
                <a:ln w="11430"/>
              </a:rPr>
              <a:t>учитель – логопед </a:t>
            </a:r>
          </a:p>
          <a:p>
            <a:pPr algn="ctr"/>
            <a:r>
              <a:rPr lang="ru-RU" b="1" dirty="0" smtClean="0">
                <a:ln w="11430"/>
              </a:rPr>
              <a:t>МБДОУ – д/</a:t>
            </a:r>
            <a:r>
              <a:rPr lang="ru-RU" b="1" dirty="0" err="1" smtClean="0">
                <a:ln w="11430"/>
              </a:rPr>
              <a:t>скв</a:t>
            </a:r>
            <a:r>
              <a:rPr lang="ru-RU" b="1" dirty="0" smtClean="0">
                <a:ln w="11430"/>
              </a:rPr>
              <a:t> №8 «Теремок»</a:t>
            </a:r>
            <a:br>
              <a:rPr lang="ru-RU" b="1" dirty="0" smtClean="0">
                <a:ln w="11430"/>
              </a:rPr>
            </a:br>
            <a:r>
              <a:rPr lang="ru-RU" b="1" dirty="0" err="1" smtClean="0">
                <a:ln w="11430"/>
              </a:rPr>
              <a:t>Булина</a:t>
            </a:r>
            <a:r>
              <a:rPr lang="ru-RU" b="1" dirty="0" smtClean="0">
                <a:ln w="11430"/>
              </a:rPr>
              <a:t> Татьяна Ивановна</a:t>
            </a:r>
            <a:br>
              <a:rPr lang="ru-RU" b="1" dirty="0" smtClean="0">
                <a:ln w="11430"/>
              </a:rPr>
            </a:br>
            <a:endParaRPr lang="ru-RU" b="1" dirty="0"/>
          </a:p>
        </p:txBody>
      </p:sp>
      <p:pic>
        <p:nvPicPr>
          <p:cNvPr id="6" name="Рисунок 5" descr="jivotniea-359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000372"/>
            <a:ext cx="2643206" cy="1943533"/>
          </a:xfrm>
          <a:prstGeom prst="rect">
            <a:avLst/>
          </a:prstGeom>
        </p:spPr>
      </p:pic>
      <p:pic>
        <p:nvPicPr>
          <p:cNvPr id="8" name="Рисунок 7" descr="jivotniea-31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3929066"/>
            <a:ext cx="1104900" cy="971550"/>
          </a:xfrm>
          <a:prstGeom prst="rect">
            <a:avLst/>
          </a:prstGeom>
        </p:spPr>
      </p:pic>
      <p:pic>
        <p:nvPicPr>
          <p:cNvPr id="9" name="Рисунок 8" descr="jivotniea-31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4643446"/>
            <a:ext cx="1104900" cy="971550"/>
          </a:xfrm>
          <a:prstGeom prst="rect">
            <a:avLst/>
          </a:prstGeom>
        </p:spPr>
      </p:pic>
      <p:pic>
        <p:nvPicPr>
          <p:cNvPr id="10" name="Рисунок 9" descr="jivotniea-31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08" y="4929198"/>
            <a:ext cx="1104900" cy="971550"/>
          </a:xfrm>
          <a:prstGeom prst="rect">
            <a:avLst/>
          </a:prstGeom>
        </p:spPr>
      </p:pic>
      <p:pic>
        <p:nvPicPr>
          <p:cNvPr id="11" name="Рисунок 10" descr="jivotniea-31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4572008"/>
            <a:ext cx="1104900" cy="971550"/>
          </a:xfrm>
          <a:prstGeom prst="rect">
            <a:avLst/>
          </a:prstGeom>
        </p:spPr>
      </p:pic>
      <p:pic>
        <p:nvPicPr>
          <p:cNvPr id="12" name="Рисунок 11" descr="64201676_1284872781_0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2643182"/>
            <a:ext cx="2611715" cy="2347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6314" y="5072074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</a:rPr>
              <a:t>Презентации выполнена по материалам книги М.В.  Смирновой «50 поросят»</a:t>
            </a:r>
            <a:endParaRPr lang="en-US" b="1" dirty="0" smtClean="0">
              <a:ln w="11430"/>
            </a:endParaRPr>
          </a:p>
          <a:p>
            <a:pPr algn="ctr"/>
            <a:r>
              <a:rPr lang="en-US" b="1" dirty="0" smtClean="0">
                <a:ln w="11430"/>
              </a:rPr>
              <a:t>[</a:t>
            </a:r>
            <a:r>
              <a:rPr lang="ru-RU" b="1" dirty="0" smtClean="0">
                <a:ln w="11430"/>
              </a:rPr>
              <a:t>Л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> ,</a:t>
            </a:r>
            <a:r>
              <a:rPr lang="en-US" b="1" dirty="0" smtClean="0">
                <a:ln w="11430"/>
              </a:rPr>
              <a:t>[</a:t>
            </a:r>
            <a:r>
              <a:rPr lang="ru-RU" b="1" dirty="0" smtClean="0">
                <a:ln w="11430"/>
              </a:rPr>
              <a:t>М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>,</a:t>
            </a:r>
            <a:r>
              <a:rPr lang="en-US" b="1" dirty="0" smtClean="0">
                <a:ln w="11430"/>
              </a:rPr>
              <a:t> [</a:t>
            </a:r>
            <a:r>
              <a:rPr lang="ru-RU" b="1" dirty="0" smtClean="0">
                <a:ln w="11430"/>
              </a:rPr>
              <a:t>Н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>,</a:t>
            </a:r>
            <a:r>
              <a:rPr lang="en-US" b="1" dirty="0" smtClean="0">
                <a:ln w="11430"/>
              </a:rPr>
              <a:t> [</a:t>
            </a:r>
            <a:r>
              <a:rPr lang="ru-RU" b="1" dirty="0" smtClean="0">
                <a:ln w="11430"/>
              </a:rPr>
              <a:t>Р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/>
            </a:r>
            <a:br>
              <a:rPr lang="ru-RU" b="1" dirty="0" smtClean="0">
                <a:ln w="11430"/>
              </a:rPr>
            </a:br>
            <a:endParaRPr lang="ru-RU" b="1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36987">
            <a:off x="5666330" y="1635103"/>
            <a:ext cx="2280498" cy="3134435"/>
          </a:xfrm>
          <a:prstGeom prst="rect">
            <a:avLst/>
          </a:prstGeom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14291"/>
            <a:ext cx="4214842" cy="60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415803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14290"/>
            <a:ext cx="403096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414340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214290"/>
            <a:ext cx="414340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414340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214290"/>
            <a:ext cx="407196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421484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214290"/>
            <a:ext cx="416807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414340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14290"/>
            <a:ext cx="423771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485"/>
            <a:ext cx="9144000" cy="6848515"/>
          </a:xfrm>
          <a:prstGeom prst="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14290"/>
            <a:ext cx="4057893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214290"/>
            <a:ext cx="407196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7" y="214290"/>
            <a:ext cx="4078095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14290"/>
            <a:ext cx="402283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414340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214290"/>
            <a:ext cx="410783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Веселые скороговорки</dc:title>
  <dc:creator>Булина Т.И.</dc:creator>
  <cp:lastModifiedBy>User</cp:lastModifiedBy>
  <cp:revision>14</cp:revision>
  <dcterms:modified xsi:type="dcterms:W3CDTF">2013-06-26T08:43:15Z</dcterms:modified>
</cp:coreProperties>
</file>