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4" d="100"/>
          <a:sy n="74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DF53-90A3-4E42-BDF8-3043BFE6E4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D95-44F2-4752-A3D1-5BBFFA95D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DF53-90A3-4E42-BDF8-3043BFE6E4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D95-44F2-4752-A3D1-5BBFFA95D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DF53-90A3-4E42-BDF8-3043BFE6E4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D95-44F2-4752-A3D1-5BBFFA95DB3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DF53-90A3-4E42-BDF8-3043BFE6E4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D95-44F2-4752-A3D1-5BBFFA95DB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DF53-90A3-4E42-BDF8-3043BFE6E4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D95-44F2-4752-A3D1-5BBFFA95D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DF53-90A3-4E42-BDF8-3043BFE6E4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D95-44F2-4752-A3D1-5BBFFA95DB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DF53-90A3-4E42-BDF8-3043BFE6E4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D95-44F2-4752-A3D1-5BBFFA95D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DF53-90A3-4E42-BDF8-3043BFE6E4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D95-44F2-4752-A3D1-5BBFFA95D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DF53-90A3-4E42-BDF8-3043BFE6E4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D95-44F2-4752-A3D1-5BBFFA95D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DF53-90A3-4E42-BDF8-3043BFE6E4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D95-44F2-4752-A3D1-5BBFFA95DB3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DF53-90A3-4E42-BDF8-3043BFE6E4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DD95-44F2-4752-A3D1-5BBFFA95DB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827DF53-90A3-4E42-BDF8-3043BFE6E4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FCDD95-44F2-4752-A3D1-5BBFFA95DB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168352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«Игровая деятельность в воде, как одно из направлений гармоничного развития человека»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556000"/>
            <a:ext cx="7416824" cy="232127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 </a:t>
            </a:r>
          </a:p>
          <a:p>
            <a:pPr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«Плавание – это прекрасно! </a:t>
            </a:r>
          </a:p>
          <a:p>
            <a:pPr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Оно может пройти с вами через всю жизнь и</a:t>
            </a:r>
          </a:p>
          <a:p>
            <a:pPr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на каждом ее этапе служить источником удовольствия, </a:t>
            </a:r>
          </a:p>
          <a:p>
            <a:pPr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здоровья, творческого долголетия».</a:t>
            </a:r>
          </a:p>
          <a:p>
            <a:pPr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Владимир Сальников,</a:t>
            </a:r>
          </a:p>
          <a:p>
            <a:pPr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заслуженный мастер спорта,</a:t>
            </a:r>
          </a:p>
          <a:p>
            <a:pPr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четырехкратный олимпийский чемпион.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3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Помещения бассейна – </a:t>
            </a:r>
            <a:b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чаша бассейна, раздевалка,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79"/>
            <a:ext cx="5904656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91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1"/>
            <a:ext cx="58326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Душевые, туалетная комната, циркулярный душ для ног, фены-сушилки для волос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При </a:t>
            </a:r>
            <a:r>
              <a:rPr lang="ru-RU" sz="2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проведении игровой деятельности в бассейне используются всевозможные пособия:</a:t>
            </a:r>
            <a:br>
              <a:rPr lang="ru-RU" sz="2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7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плавающие</a:t>
            </a:r>
            <a:r>
              <a:rPr lang="ru-RU" sz="27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тонущие, заводные и резиновые </a:t>
            </a:r>
            <a:r>
              <a:rPr lang="ru-RU" sz="27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игрушки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i="1" u="sng" dirty="0"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79701"/>
            <a:ext cx="3051224" cy="3125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636913"/>
            <a:ext cx="288032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6823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7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Вспомогательные </a:t>
            </a:r>
            <a:r>
              <a:rPr lang="ru-RU" sz="27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плавательные средства – </a:t>
            </a:r>
            <a:r>
              <a:rPr lang="ru-RU" sz="2700" b="1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жилеты, нарукавники, доски, надувные круги, мячи, обручи, </a:t>
            </a:r>
            <a:r>
              <a:rPr lang="ru-RU" sz="2700" b="1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нудлы</a:t>
            </a:r>
            <a:r>
              <a:rPr lang="ru-RU" sz="2700" b="1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" y="3068959"/>
            <a:ext cx="3446463" cy="252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43" y="2679701"/>
            <a:ext cx="3446463" cy="233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17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Ожидаемые результаты</a:t>
            </a:r>
            <a:endParaRPr lang="ru-RU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628800"/>
            <a:ext cx="3822192" cy="1689076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Сформированное эмоциональное отношение ребенка к плаванию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1"/>
            <a:ext cx="291838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824"/>
            <a:ext cx="3822192" cy="1473051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Сформированный навык подготовительных и специальных  упражнений по  плаванию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503348"/>
            <a:ext cx="3175645" cy="2157900"/>
          </a:xfrm>
        </p:spPr>
      </p:pic>
    </p:spTree>
    <p:extLst>
      <p:ext uri="{BB962C8B-B14F-4D97-AF65-F5344CB8AC3E}">
        <p14:creationId xmlns:p14="http://schemas.microsoft.com/office/powerpoint/2010/main" val="28196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836712"/>
            <a:ext cx="3822192" cy="1224136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Сниженная заболеваемость детей, укрепление организма.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420889"/>
            <a:ext cx="31683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836713"/>
            <a:ext cx="3822192" cy="122413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Сформировано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осознанное и бережное отношение к своему здоровью.</a:t>
            </a:r>
          </a:p>
          <a:p>
            <a:pPr algn="l"/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7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69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2132856"/>
            <a:ext cx="4608512" cy="4293702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Давайте же плавать учиться,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Нырять и в воде веселиться.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Пусть в жизни везде и всегда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Вам радость приносит ВОДА!!!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25" y="3501008"/>
            <a:ext cx="3432975" cy="223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77268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362141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Спасибо за просмотр!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11961" y="1772816"/>
            <a:ext cx="4474840" cy="468052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Всего Вам доброго!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Презентацию подготовила инструктор по физической культуре МКДОУ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«Детский сад № 14 общеразвивающего вида городского округа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город Нововоронеж»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Прозоровская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Марина Николаевна.</a:t>
            </a:r>
          </a:p>
          <a:p>
            <a:pPr algn="ctr"/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9409"/>
          <a:stretch>
            <a:fillRect/>
          </a:stretch>
        </p:blipFill>
        <p:spPr>
          <a:xfrm rot="20787045">
            <a:off x="658333" y="1785099"/>
            <a:ext cx="2957903" cy="3209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205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3861048"/>
            <a:ext cx="42484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02640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Актуальность</a:t>
            </a:r>
            <a:br>
              <a:rPr lang="ru-RU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7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Здоровые дети – это основа жизни нации. Одним из важнейших средств воспитания здорового ребенка с самого раннего возраста является физическая культура. </a:t>
            </a:r>
            <a:br>
              <a:rPr lang="ru-RU" sz="27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sz="27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03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3933056"/>
            <a:ext cx="7772400" cy="2520280"/>
          </a:xfrm>
        </p:spPr>
        <p:txBody>
          <a:bodyPr>
            <a:norm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Это особенно актуально для детей дошкольного возраста, поскольку в данном периоде происходит наиболее интенсивное формирование знаний, умений, навыков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764704"/>
            <a:ext cx="6417734" cy="2376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403244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28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73016"/>
            <a:ext cx="424847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	</a:t>
            </a:r>
            <a:r>
              <a:rPr lang="ru-RU" sz="2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Создание условий  для повышения  эффективности  и укрепления детского организма, гармоничного психофизического развития с помощью игровой деятельности в воде.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sz="2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Основные 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353664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Оздоровительные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Образовательные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Развивающие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Воспитательные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2969419"/>
            <a:ext cx="2952329" cy="2475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784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Методы</a:t>
            </a:r>
            <a:r>
              <a:rPr lang="ru-RU" sz="3200" b="1" i="1" u="sng" dirty="0">
                <a:solidFill>
                  <a:srgbClr val="FF0000"/>
                </a:solidFill>
                <a:latin typeface="Georgia" panose="02040502050405020303" pitchFamily="18" charset="0"/>
              </a:rPr>
              <a:t>, используемые в игровой деятельности в </a:t>
            </a:r>
            <a:r>
              <a:rPr lang="ru-RU" sz="3200" b="1" i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воде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348880"/>
            <a:ext cx="3822192" cy="37776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Словесные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Наглядные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Практические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Помимо перечисленных методов, в работе с детьми широко применяются звуковые, зрительные и комбинированные сигналы (голосом, свистком и жестами).</a:t>
            </a:r>
          </a:p>
          <a:p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6792"/>
            <a:ext cx="1800199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7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Формы работы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302433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916832"/>
            <a:ext cx="3822192" cy="4239376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показ упражнений.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разучивание упражнений.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средства наглядности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имитация упражнений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круговая тренировка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исправление ошибок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индивидуальная страховка и помощь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игры на воде и суше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соревновательный эффект.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0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4176464" cy="3497561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Систематичность</a:t>
            </a:r>
          </a:p>
          <a:p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Доступность  и сознательность</a:t>
            </a:r>
          </a:p>
          <a:p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Наглядность</a:t>
            </a:r>
          </a:p>
          <a:p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Комплексность и интегрированность</a:t>
            </a:r>
          </a:p>
          <a:p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Личная ориентация</a:t>
            </a:r>
          </a:p>
          <a:p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Сопровождение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5616624" cy="936104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Основные принципы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28800"/>
            <a:ext cx="2448272" cy="35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15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Основные направления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772816"/>
            <a:ext cx="3822192" cy="864096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Оздоровительное плавание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2414331" cy="269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700809"/>
            <a:ext cx="3822192" cy="936104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Игровое 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плавание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29001"/>
            <a:ext cx="255834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2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203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«Игровая деятельность в воде, как одно из направлений гармоничного развития человека» </vt:lpstr>
      <vt:lpstr>Актуальность  Здоровые дети – это основа жизни нации. Одним из важнейших средств воспитания здорового ребенка с самого раннего возраста является физическая культура.  </vt:lpstr>
      <vt:lpstr>Это особенно актуально для детей дошкольного возраста, поскольку в данном периоде происходит наиболее интенсивное формирование знаний, умений, навыков. </vt:lpstr>
      <vt:lpstr>Цель:  Создание условий  для повышения  эффективности  и укрепления детского организма, гармоничного психофизического развития с помощью игровой деятельности в воде. </vt:lpstr>
      <vt:lpstr>  Основные задачи: </vt:lpstr>
      <vt:lpstr>Методы, используемые в игровой деятельности в воде </vt:lpstr>
      <vt:lpstr>Формы работы</vt:lpstr>
      <vt:lpstr>Основные принципы</vt:lpstr>
      <vt:lpstr>Основные направления</vt:lpstr>
      <vt:lpstr>Помещения бассейна –  чаша бассейна, раздевалка,</vt:lpstr>
      <vt:lpstr>Душевые, туалетная комната, циркулярный душ для ног, фены-сушилки для волос</vt:lpstr>
      <vt:lpstr>  При проведении игровой деятельности в бассейне используются всевозможные пособия: плавающие, тонущие, заводные и резиновые игрушки   </vt:lpstr>
      <vt:lpstr>  Вспомогательные плавательные средства – жилеты, нарукавники, доски, надувные круги, мячи, обручи, нудлы.   </vt:lpstr>
      <vt:lpstr>Ожидаемые результаты</vt:lpstr>
      <vt:lpstr>Презентация PowerPoint</vt:lpstr>
      <vt:lpstr>Презентация PowerPoint</vt:lpstr>
      <vt:lpstr>Спасибо за просмотр!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«Игровая деятельность в воде, как одно из направлений гармоничного развития человека»</dc:title>
  <dc:creator>Марина</dc:creator>
  <cp:lastModifiedBy>Марина</cp:lastModifiedBy>
  <cp:revision>19</cp:revision>
  <dcterms:created xsi:type="dcterms:W3CDTF">2015-03-05T07:55:39Z</dcterms:created>
  <dcterms:modified xsi:type="dcterms:W3CDTF">2015-03-17T12:03:32Z</dcterms:modified>
</cp:coreProperties>
</file>