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Игрушки для развития мелкой моторики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Полезная информация для родителей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696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массаж\744ee83148411b7ec0116955461449c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90712"/>
            <a:ext cx="7416824" cy="427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81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массаж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92896"/>
            <a:ext cx="468052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G:\массаж\21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060848"/>
            <a:ext cx="492291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251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Занимаясь с ребёнком, помните, что фантазии нет границ, и только вы сможете раскрасить свою жизнь и жизнь вашего малыша, яркими красками.</a:t>
            </a:r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Помните 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802528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массаж\1228300090_8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4032448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G:\массаж\krokodily7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412776"/>
            <a:ext cx="495300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554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/>
              <a:t>Желаю успехов !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/>
              <a:t>Учитель-логопед ГБОУ СОШ № 1693</a:t>
            </a:r>
          </a:p>
          <a:p>
            <a:pPr algn="l"/>
            <a:r>
              <a:rPr lang="ru-RU" dirty="0" smtClean="0"/>
              <a:t>(дошкольное отделение)</a:t>
            </a:r>
          </a:p>
          <a:p>
            <a:pPr algn="l"/>
            <a:r>
              <a:rPr lang="ru-RU" dirty="0" smtClean="0"/>
              <a:t>Марина Анатольевна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4565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/>
              <a:t>1.Мячики большие и маленькие, твёрдые и мягкие,</a:t>
            </a:r>
            <a:endParaRPr lang="ru-RU" dirty="0"/>
          </a:p>
          <a:p>
            <a:r>
              <a:rPr lang="ru-RU" b="1" i="1" dirty="0"/>
              <a:t> колючие и не очень.</a:t>
            </a:r>
            <a:endParaRPr lang="ru-RU" dirty="0"/>
          </a:p>
          <a:p>
            <a:r>
              <a:rPr lang="ru-RU" b="1" i="1" dirty="0"/>
              <a:t>Мяч катают, по различным поверхностями частям тела, катают между ладонями и по каждому пальцу в отдельности, мячом (мягким) можно делать массаж лица.</a:t>
            </a:r>
            <a:endParaRPr lang="ru-RU" dirty="0"/>
          </a:p>
          <a:p>
            <a:r>
              <a:rPr lang="ru-RU" b="1" i="1" dirty="0"/>
              <a:t>2.Пружинки. Прокатите их по каждому пальчику и полезно и приятно и нервы успокаивает.</a:t>
            </a:r>
            <a:endParaRPr lang="ru-RU" dirty="0"/>
          </a:p>
          <a:p>
            <a:r>
              <a:rPr lang="ru-RU" b="1" i="1" dirty="0"/>
              <a:t>3.Милые ёжики тоже стимулируют биологически активные точки на руках вашего малыша.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Мячики и пружинки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87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массаж\8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8064896" cy="4813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429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массаж\large_A3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624736" cy="46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427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Дизайнерские бусы, это отличный повод не только радовать окружающих своими работами, но и развитие мелкой моторики. </a:t>
            </a:r>
          </a:p>
          <a:p>
            <a:r>
              <a:rPr lang="ru-RU" dirty="0"/>
              <a:t>Не обязательно покупать дорогие </a:t>
            </a:r>
            <a:r>
              <a:rPr lang="ru-RU" dirty="0" smtClean="0"/>
              <a:t>наборы, </a:t>
            </a:r>
            <a:r>
              <a:rPr lang="ru-RU" dirty="0"/>
              <a:t>макароны никто не отменял.</a:t>
            </a:r>
          </a:p>
          <a:p>
            <a:r>
              <a:rPr lang="ru-RU" dirty="0"/>
              <a:t>Совершенствуйтесь, переходите от крупных изделий к более мелким.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809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:\массаж\_________________4b61fec6e7e7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24000"/>
            <a:ext cx="6480720" cy="4425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3870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массаж\63020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14500"/>
            <a:ext cx="6912768" cy="459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763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3600" dirty="0"/>
              <a:t>Помните что зрение ребёнка не приспособлено к длительным нагрузкам и работе с очень маленькими деталями.</a:t>
            </a:r>
          </a:p>
          <a:p>
            <a:pPr algn="ctr"/>
            <a:r>
              <a:rPr lang="ru-RU" sz="4000" dirty="0">
                <a:solidFill>
                  <a:srgbClr val="C00000"/>
                </a:solidFill>
              </a:rPr>
              <a:t>Берегите зрение!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Внимание 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969684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1.Положите в ванной массажные рукавички, щётки, мочалки, стимулируйте, желание ребёнка играть с ними во время купания.</a:t>
            </a:r>
          </a:p>
          <a:p>
            <a:r>
              <a:rPr lang="ru-RU" sz="2800" dirty="0"/>
              <a:t>2.Подарите ребёнку милых крокодилов (прищепки), пусть их все бояться кроме ребёнка, ведь они кусаются, правда только за кончики пальцев.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Развиваем мелкую моторику во время купания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043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</TotalTime>
  <Words>236</Words>
  <Application>Microsoft Office PowerPoint</Application>
  <PresentationFormat>Экран (4:3)</PresentationFormat>
  <Paragraphs>24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Игрушки для развития мелкой моторики</vt:lpstr>
      <vt:lpstr>Мячики и пружинки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Внимание !</vt:lpstr>
      <vt:lpstr>Развиваем мелкую моторику во время купания</vt:lpstr>
      <vt:lpstr>Презентация PowerPoint</vt:lpstr>
      <vt:lpstr>Презентация PowerPoint</vt:lpstr>
      <vt:lpstr>Помните !</vt:lpstr>
      <vt:lpstr>Презентация PowerPoint</vt:lpstr>
      <vt:lpstr>Желаю успехов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Игрушки для развития мелкой моторики</dc:title>
  <dc:creator>школа</dc:creator>
  <cp:lastModifiedBy>школа</cp:lastModifiedBy>
  <cp:revision>4</cp:revision>
  <dcterms:created xsi:type="dcterms:W3CDTF">2013-06-07T06:29:15Z</dcterms:created>
  <dcterms:modified xsi:type="dcterms:W3CDTF">2013-06-07T07:02:01Z</dcterms:modified>
</cp:coreProperties>
</file>