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9" autoAdjust="0"/>
  </p:normalViewPr>
  <p:slideViewPr>
    <p:cSldViewPr>
      <p:cViewPr>
        <p:scale>
          <a:sx n="57" d="100"/>
          <a:sy n="57" d="100"/>
        </p:scale>
        <p:origin x="-2160" y="19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074420" y="479864"/>
            <a:ext cx="5554980" cy="1962912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074420" y="2466752"/>
            <a:ext cx="5554980" cy="23368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91075" y="1885069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867882" y="1793355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366186"/>
            <a:ext cx="1371600" cy="7802033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7250" y="366188"/>
            <a:ext cx="4171950" cy="78020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2168" y="-72"/>
            <a:ext cx="514350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794" y="3467100"/>
            <a:ext cx="4800600" cy="3048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33794" y="1422400"/>
            <a:ext cx="4800600" cy="2012949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1714500" y="0"/>
            <a:ext cx="5715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29241" y="3752875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806048" y="3661160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670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706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6880448"/>
            <a:ext cx="6172200" cy="1524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9758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9758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1238" y="0"/>
            <a:ext cx="6096762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89037"/>
            <a:ext cx="2857500" cy="154940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1875952"/>
            <a:ext cx="2857500" cy="931333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" y="2844801"/>
            <a:ext cx="6115050" cy="53234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5172" y="1422400"/>
            <a:ext cx="2057400" cy="26416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500" y="1422400"/>
            <a:ext cx="3429000" cy="6096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8650" y="1524005"/>
            <a:ext cx="3314700" cy="468604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297544" y="1272455"/>
            <a:ext cx="514350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3752750" y="1249048"/>
            <a:ext cx="486918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650" y="6400800"/>
            <a:ext cx="3314700" cy="1016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611945" y="-1087896"/>
            <a:ext cx="1229165" cy="2185183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26613" y="28137"/>
            <a:ext cx="1276643" cy="226958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37161" y="1406770"/>
            <a:ext cx="844288" cy="1470165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759655" y="-72"/>
            <a:ext cx="6098345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076706" y="1930400"/>
            <a:ext cx="5623560" cy="64008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2686050" y="8407400"/>
            <a:ext cx="1600200" cy="63500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4286250" y="8407400"/>
            <a:ext cx="2171700" cy="63500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6460236" y="8407400"/>
            <a:ext cx="342900" cy="63500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80" y="642910"/>
            <a:ext cx="6286520" cy="271464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Веселая гимнастика для язычка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50" y="6786578"/>
            <a:ext cx="4429156" cy="197961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Комплекс общих упражнений для развития подвижности органов артикуляции</a:t>
            </a:r>
          </a:p>
          <a:p>
            <a:pPr algn="ctr"/>
            <a:r>
              <a:rPr lang="ru-RU" dirty="0" smtClean="0"/>
              <a:t>Учитель-логопед </a:t>
            </a:r>
            <a:endParaRPr lang="ru-RU" dirty="0" smtClean="0"/>
          </a:p>
          <a:p>
            <a:pPr algn="ctr"/>
            <a:r>
              <a:rPr lang="ru-RU" dirty="0" smtClean="0"/>
              <a:t>ГБОУ детский сад №326</a:t>
            </a:r>
            <a:endParaRPr lang="ru-RU" dirty="0" smtClean="0"/>
          </a:p>
          <a:p>
            <a:pPr algn="ctr"/>
            <a:r>
              <a:rPr lang="ru-RU" dirty="0" smtClean="0"/>
              <a:t>Гурова О.Н.</a:t>
            </a:r>
            <a:endParaRPr lang="ru-RU" dirty="0"/>
          </a:p>
        </p:txBody>
      </p:sp>
      <p:pic>
        <p:nvPicPr>
          <p:cNvPr id="14338" name="Picture 2" descr="http://im8-tub-ru.yandex.net/i?id=160973915-5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06" y="3571868"/>
            <a:ext cx="2644786" cy="2960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4440" y="6572264"/>
            <a:ext cx="5623560" cy="1524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effectLst/>
              </a:rPr>
              <a:t>Поперек улыбки лег – </a:t>
            </a:r>
            <a:br>
              <a:rPr lang="ru-RU" sz="2000" b="1" dirty="0" smtClean="0">
                <a:effectLst/>
              </a:rPr>
            </a:br>
            <a:r>
              <a:rPr lang="ru-RU" sz="2000" b="1" dirty="0" smtClean="0">
                <a:effectLst/>
              </a:rPr>
              <a:t>Отдыхает язычок.</a:t>
            </a:r>
            <a:endParaRPr lang="ru-RU" sz="2000" b="1" dirty="0">
              <a:effectLst/>
            </a:endParaRPr>
          </a:p>
        </p:txBody>
      </p:sp>
      <p:pic>
        <p:nvPicPr>
          <p:cNvPr id="34818" name="Picture 2" descr="http://www.rodnye-igrushki.ru/Sites/shop/Uploads/lopata_snegovaya_s_derevyannoi_ruchkoi_25_03.395136805EAA4ECF8818E3459E451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70" y="2214546"/>
            <a:ext cx="5607059" cy="4205295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29106" y="518160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Лопата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/>
              </a:rPr>
              <a:t>Иголочка</a:t>
            </a:r>
            <a:endParaRPr lang="ru-RU" b="1" dirty="0">
              <a:effectLst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34440" y="6643702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Улыбаюсь: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вот шутник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Узким-узким</a:t>
            </a: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 стал язык.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Меж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зубами, как сучок,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Вылез</a:t>
            </a: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 длинный язычок.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2" name="Picture 2" descr="http://mayfamily.ru/wp-content/uploads/2012/07/img214%D0%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22" y="2554211"/>
            <a:ext cx="5286388" cy="3640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/>
              </a:rPr>
              <a:t>Катушка</a:t>
            </a:r>
            <a:endParaRPr lang="ru-RU" b="1" dirty="0">
              <a:effectLst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34440" y="6643702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Широко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раскрою рот,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«Горку» выведу вперед.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И, назад отодвигая,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Я</a:t>
            </a: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 ее не разрушаю.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6866" name="Picture 2" descr="http://logoped18.ru/production-sound/images/sound-sh-5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54" y="2000232"/>
            <a:ext cx="3643326" cy="4741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/>
              </a:rPr>
              <a:t>Качели</a:t>
            </a:r>
            <a:endParaRPr lang="ru-RU" b="1" dirty="0">
              <a:effectLst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34440" y="6643702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«Чашкой» вверх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И «горкой» вниз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Гнется мой язык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Артист!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890" name="Picture 2" descr="http://www.ecm-ritcrt.ru/image/downloads/image1243404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32" y="1928794"/>
            <a:ext cx="6000768" cy="4500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/>
              </a:rPr>
              <a:t>Лошадка</a:t>
            </a:r>
            <a:endParaRPr lang="ru-RU" b="1" dirty="0">
              <a:effectLst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34440" y="6786578"/>
            <a:ext cx="5623560" cy="150019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Рот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широко открываю,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К</a:t>
            </a: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 небу язык поднимаю.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Прыгает вниз язычок,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И раздается щелчок.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http://agro-new.ru/wp-content/uploads/2012/02/fc89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60" y="1855408"/>
            <a:ext cx="5056062" cy="4987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/>
              </a:rPr>
              <a:t>Барабанщик</a:t>
            </a:r>
            <a:endParaRPr lang="ru-RU" b="1" dirty="0">
              <a:effectLst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34440" y="6572264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зубами в бугорок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Бьет</a:t>
            </a: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 широкой язычок.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www.zooclub.ru/attach/fotogal/clip/mouse/1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26" y="2428860"/>
            <a:ext cx="4246605" cy="3519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/>
              </a:rPr>
              <a:t>Шарик</a:t>
            </a:r>
            <a:endParaRPr lang="ru-RU" b="1" dirty="0">
              <a:effectLst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34440" y="6429388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Шарик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слева, шарик справа,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Есть у нас одна забава: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щеки дует – чередуем,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То в одну, а то в другую.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52" name="Picture 4" descr="http://www.moscow-wedding.ru/admin/pictures/531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94" y="2000232"/>
            <a:ext cx="5857892" cy="4388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70" y="6286512"/>
            <a:ext cx="5623560" cy="1524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effectLst/>
              </a:rPr>
              <a:t>Широка Нева-река,</a:t>
            </a:r>
            <a:br>
              <a:rPr lang="ru-RU" sz="2000" b="1" dirty="0" smtClean="0">
                <a:effectLst/>
              </a:rPr>
            </a:br>
            <a:r>
              <a:rPr lang="ru-RU" sz="2000" b="1" dirty="0" smtClean="0">
                <a:effectLst/>
              </a:rPr>
              <a:t>И улыбка широка.</a:t>
            </a:r>
            <a:br>
              <a:rPr lang="ru-RU" sz="2000" b="1" dirty="0" smtClean="0">
                <a:effectLst/>
              </a:rPr>
            </a:br>
            <a:r>
              <a:rPr lang="ru-RU" sz="2000" b="1" dirty="0" smtClean="0">
                <a:effectLst/>
              </a:rPr>
              <a:t>Зубки все мои видны – </a:t>
            </a:r>
            <a:br>
              <a:rPr lang="ru-RU" sz="2000" b="1" dirty="0" smtClean="0">
                <a:effectLst/>
              </a:rPr>
            </a:br>
            <a:r>
              <a:rPr lang="ru-RU" sz="2000" b="1" dirty="0" smtClean="0">
                <a:effectLst/>
              </a:rPr>
              <a:t>От краев и до десны.</a:t>
            </a:r>
            <a:endParaRPr lang="ru-RU" sz="2000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6706" y="1930400"/>
            <a:ext cx="5623560" cy="414179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1026" name="Picture 2" descr="http://im3-tub-ru.yandex.net/i?id=95938650-0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02" y="2143108"/>
            <a:ext cx="3857652" cy="385765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28670" y="500034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Улыбка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/>
              </a:rPr>
              <a:t>Слоник (хоботок)</a:t>
            </a:r>
            <a:endParaRPr lang="ru-RU" b="1" dirty="0">
              <a:effectLst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34440" y="6429388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Я слегка прикрою рот,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Губы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«хоботком» вперед.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Далеко я их тяну,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при долгом звуке: у-у-у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50" name="Picture 2" descr="http://www.lepim-risyem.ru/sloni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50" y="1857356"/>
            <a:ext cx="4273550" cy="443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/>
              </a:rPr>
              <a:t>Окошко</a:t>
            </a:r>
            <a:endParaRPr lang="ru-RU" b="1" dirty="0">
              <a:effectLst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34440" y="6572264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Рот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прикрою я немножко,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Губы</a:t>
            </a: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 сделаю «окошко».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Зубки рядышком стоят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И в окошечко глядят.</a:t>
            </a:r>
          </a:p>
        </p:txBody>
      </p:sp>
      <p:pic>
        <p:nvPicPr>
          <p:cNvPr id="28674" name="Picture 2" descr="http://www.stroimastermax.ru/wp-content/uploads/2010/10/okn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94" y="2520134"/>
            <a:ext cx="5843499" cy="3733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/>
              </a:rPr>
              <a:t>Почистим зубки</a:t>
            </a:r>
            <a:endParaRPr lang="ru-RU" b="1" dirty="0">
              <a:effectLst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34440" y="6715140"/>
            <a:ext cx="5623560" cy="14287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Зубки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верхние снаружи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Нам</a:t>
            </a: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 почистить очень нужно.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Зубки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нижние – не хуже,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Тоже чистки простят дружно.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22" name="Picture 2" descr="http://www.kanadaogrencisi.com/wp-content/uploads/d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22" y="1714480"/>
            <a:ext cx="4857984" cy="5043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/>
              </a:rPr>
              <a:t>Красим потолок (маляр)</a:t>
            </a:r>
            <a:endParaRPr lang="ru-RU" b="1" dirty="0">
              <a:effectLst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34440" y="6429388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Язык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как кисточка моя,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И ею небо крашу</a:t>
            </a: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 я.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26" y="2281277"/>
            <a:ext cx="3976687" cy="371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/>
              </a:rPr>
              <a:t>Чашечка</a:t>
            </a:r>
            <a:endParaRPr lang="ru-RU" b="1" dirty="0"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40" y="2071670"/>
            <a:ext cx="3741436" cy="453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34440" y="6715140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Улыбаюсь,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рот открыт: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Там</a:t>
            </a: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 язык уже стоит.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зубкам подняты края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Вот и «чашечка» моя.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/>
              </a:rPr>
              <a:t>Мороженое </a:t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(варенье)</a:t>
            </a:r>
            <a:endParaRPr lang="ru-RU" b="1" dirty="0"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8" y="2000232"/>
            <a:ext cx="4572019" cy="435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34440" y="6643702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будто варенье лежит на губе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Слижу его «чашечкой» в ротик себе.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/>
              </a:rPr>
              <a:t>Жуем блинчик</a:t>
            </a:r>
            <a:endParaRPr lang="ru-RU" b="1" dirty="0">
              <a:effectLst/>
            </a:endParaRPr>
          </a:p>
        </p:txBody>
      </p:sp>
      <p:pic>
        <p:nvPicPr>
          <p:cNvPr id="31746" name="Picture 2" descr="http://0.tqn.com/d/webclipart/1/0/q/E/5/Pancak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32" y="2928926"/>
            <a:ext cx="5786454" cy="3225048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34440" y="6572264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Вот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опять язык свернулся,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В</a:t>
            </a: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 зубы нижние уткнулся.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Двину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чуть его вперед,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Разжую</a:t>
            </a: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 его вот-вот.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90</TotalTime>
  <Words>287</Words>
  <Application>Microsoft Office PowerPoint</Application>
  <PresentationFormat>Экран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Веселая гимнастика для язычка</vt:lpstr>
      <vt:lpstr>Широка Нева-река, И улыбка широка. Зубки все мои видны –  От краев и до десны.</vt:lpstr>
      <vt:lpstr>Слоник (хоботок)</vt:lpstr>
      <vt:lpstr>Окошко</vt:lpstr>
      <vt:lpstr>Почистим зубки</vt:lpstr>
      <vt:lpstr>Красим потолок (маляр)</vt:lpstr>
      <vt:lpstr>Чашечка</vt:lpstr>
      <vt:lpstr>Мороженое  (варенье)</vt:lpstr>
      <vt:lpstr>Жуем блинчик</vt:lpstr>
      <vt:lpstr>Поперек улыбки лег –  Отдыхает язычок.</vt:lpstr>
      <vt:lpstr>Иголочка</vt:lpstr>
      <vt:lpstr>Катушка</vt:lpstr>
      <vt:lpstr>Качели</vt:lpstr>
      <vt:lpstr>Лошадка</vt:lpstr>
      <vt:lpstr>Барабанщик</vt:lpstr>
      <vt:lpstr>Шарик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Веселая гимнастика для язычка</dc:title>
  <cp:lastModifiedBy>ЛОГОПЕД</cp:lastModifiedBy>
  <cp:revision>14</cp:revision>
  <dcterms:modified xsi:type="dcterms:W3CDTF">2013-06-17T09:28:33Z</dcterms:modified>
</cp:coreProperties>
</file>