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 Марины сережки.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beautiful-girls-and-women-hq-117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7249485" cy="48736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8683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 Серёжи в ведре много грибов.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original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2895" y="1600200"/>
            <a:ext cx="3656210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Боря нарезал арбуз.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279620005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Курица сидит на заборе.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image_044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6498167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 Бори фонарик.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jakks-pacific-42085-spynet-periskop-fonarik-7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09750" y="1285860"/>
            <a:ext cx="5132402" cy="51324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Лариса режет редиску.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fs_image_resized27750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4495" y="1600200"/>
            <a:ext cx="6533009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Эта дверь скрипит.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orte[1]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36318" y="1371820"/>
            <a:ext cx="3464442" cy="51020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Ваня потерял букварь.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2602121555293687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8680" y="1600200"/>
            <a:ext cx="6504639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 Риты варежки дырявые.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8943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142984"/>
            <a:ext cx="3771386" cy="53302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7969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 мае цветет сирень и черёмуха.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0a1c9de9e9218423d4c73183535ceee7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5245" y="1600200"/>
            <a:ext cx="6491509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 реке ныряют и загорают ребята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ost-77575-1217187728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7422" y="1500174"/>
            <a:ext cx="4447156" cy="497365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Андрюше примерим брюки.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f89501-470fb2~1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14678" y="1428736"/>
            <a:ext cx="2501908" cy="519877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58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У Марины сережки.</vt:lpstr>
      <vt:lpstr>У Бори фонарик.</vt:lpstr>
      <vt:lpstr>Лариса режет редиску.</vt:lpstr>
      <vt:lpstr>Эта дверь скрипит.</vt:lpstr>
      <vt:lpstr>Ваня потерял букварь.</vt:lpstr>
      <vt:lpstr>У Риты варежки дырявые.</vt:lpstr>
      <vt:lpstr>В мае цветет сирень и черёмуха.</vt:lpstr>
      <vt:lpstr>На реке ныряют и загорают ребята</vt:lpstr>
      <vt:lpstr>Андрюше примерим брюки.</vt:lpstr>
      <vt:lpstr>У Серёжи в ведре много грибов.</vt:lpstr>
      <vt:lpstr>Боря нарезал арбуз.</vt:lpstr>
      <vt:lpstr>Курица сидит на заборе.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Рь </dc:title>
  <dc:creator>User</dc:creator>
  <cp:lastModifiedBy>c400</cp:lastModifiedBy>
  <cp:revision>27</cp:revision>
  <dcterms:created xsi:type="dcterms:W3CDTF">2013-04-06T07:41:36Z</dcterms:created>
  <dcterms:modified xsi:type="dcterms:W3CDTF">2013-06-09T12:59:03Z</dcterms:modified>
</cp:coreProperties>
</file>