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70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7" r:id="rId15"/>
    <p:sldId id="269" r:id="rId16"/>
    <p:sldId id="271" r:id="rId17"/>
    <p:sldId id="272" r:id="rId18"/>
  </p:sldIdLst>
  <p:sldSz cx="9144000" cy="6858000" type="screen4x3"/>
  <p:notesSz cx="6858000" cy="9144000"/>
  <p:custShowLst>
    <p:custShow name="Произвольный показ 1" id="0">
      <p:sldLst>
        <p:sld r:id="rId3"/>
        <p:sld r:id="rId4"/>
      </p:sldLst>
    </p:custShow>
    <p:custShow name="Произвольный показ 2" id="1">
      <p:sldLst>
        <p:sld r:id="rId5"/>
        <p:sld r:id="rId6"/>
        <p:sld r:id="rId7"/>
        <p:sld r:id="rId8"/>
      </p:sldLst>
    </p:custShow>
    <p:custShow name="Произвольный показ 3" id="2">
      <p:sldLst>
        <p:sld r:id="rId9"/>
      </p:sldLst>
    </p:custShow>
    <p:custShow name="Произвольный показ 4" id="3">
      <p:sldLst>
        <p:sld r:id="rId10"/>
        <p:sld r:id="rId11"/>
      </p:sldLst>
    </p:custShow>
    <p:custShow name="Произвольный показ 5" id="4">
      <p:sldLst>
        <p:sld r:id="rId12"/>
      </p:sldLst>
    </p:custShow>
    <p:custShow name="Произвольный показ 6" id="5">
      <p:sldLst>
        <p:sld r:id="rId13"/>
        <p:sld r:id="rId14"/>
      </p:sldLst>
    </p:custShow>
    <p:custShow name="Произвольный показ 7" id="6">
      <p:sldLst>
        <p:sld r:id="rId15"/>
        <p:sld r:id="rId16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92" autoAdjust="0"/>
  </p:normalViewPr>
  <p:slideViewPr>
    <p:cSldViewPr>
      <p:cViewPr>
        <p:scale>
          <a:sx n="60" d="100"/>
          <a:sy n="60" d="100"/>
        </p:scale>
        <p:origin x="-135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07C20-32A0-40AA-9420-93FA731BF76A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26C59-7B6C-4E1F-8535-6C721ECA5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Внимание! Внимание!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Приглашаем всех детишек: и девчонок и мальчишек отправиться в увлекательное путешествие в страну "Информатика". Не забудьте взять с собой быстроту мысли, находчивость, смекалку, сообразительность.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Тем, кто учит информатику,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Тем, кто учит информатике,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Тем, кто любит информатику,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Тем, кто еще не знает,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может любить информатику,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Посвящается наше путешествие.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отправляемся в путешествие по незнакомой стране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Поможет нам Компьютер, сейчас он покажет нам карту этой страны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/слайд/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этой стране много разных городов: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Множество, Симметрия, Кодирование, Воображение,  Алгоритм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город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Компьютеров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столица этой страны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все жители черного цвета – словно тени.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Попробуем угадать, чьи тени мы видим.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/слайд/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Чьи тени вы видите на карточке №2?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Прогуляемся по городу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Компьютеров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городе определенные правила, которые надо обязательно соблюдать. Посмотрите на картинки возле компьютеров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видите на них?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Каждая картинка – определенное правило: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 думать, прежде чем, что-то сделать,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поднимать руку – если что-то не получается;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разбирать и трогать провода 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компьютера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приносить игрушки в класс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приносить пищу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приходить сырым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мы будем соблюдать эти правила – жители этого города, города Компьютеров будут рады нас видеть.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городе здесь мы отправимся на улицу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Художников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такие художники?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Поможем художникам раскрасить жителей в яркие цвета. Для этого возьмем баночку с  краской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Заливку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выберем нужный цвет и закрасим картинку. Нажимаем на левую кнопочку мыши.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/слайд/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улице Художников стало веселее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Последний город нашего путешествия – город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Множество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/хоровое повторение/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городе живет очень  много жителей, назовите 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  расселить жителей по разным улицам ,помогите мне пожалуйста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улица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какие жители будут жить на этой улице?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дорога ведет на улицу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Сказочная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кто будет жить на этой улице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улица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Лесная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кого мы поселим сюда?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отделила жителей линией, попробуйте отделить больших рыбок от маленьких на карточке №3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Государство Информатика очень большое – мы будет по нему путешествовать целый год…побываем и в других городах и в тех, что были….а на сегодня наше путешествие закончилось.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Столица государства Информатика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Логика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/хоровое повторение/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Жители этого города очень любят загадки, попробуем их отгадать?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Засевали семь сестер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Поля белого простор 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Чудесами , словно в сказке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зовут волшебниц - …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за звездочки сквозные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пальто и на платке,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сквозные – вырезные, а возьмешь – вода в руке…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клавишам прыг да скок 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Бе-ре-ги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но-го-ток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Раз-два и готово 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Отстукали слово!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где пальцам физкультура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вот - ... К Л А В И А Т У Р 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зоопарке есть зайчишка,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компьютера есть ... М Ы Ш К 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чего же этот ящик?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в себя бумагу тащит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сейчас же буквы, точки,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Запятые - строчка к строчке 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Напечатает картинку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Ловкий мастер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Струйный ... П Р И Н Т Е 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все отгадки мы смогли отгадать, не все части компьютера мы знаем – но мы с ними познакомимся на следующем занятии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Следующий город, в который мы отправимся - город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Симметрия»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/хоровое повторение/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городе все предметы симметричные, поэтому они нарисованы только на половину, обе половинки симметричных предметов одинаковы, словно они отражаются в  зеркале и если мысленно дорисовать к одной половинке вторую – то получиться целый предмет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внимательно поглядите и скажите что нарисовано?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/слайд/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нарисовано на карточке №1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ваших столах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отправляемся в следующий город -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Кодирование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Жители этого города не умеют говорить, но они прекрасно понимают друг друга. Для этого они пользуются различными знаками, жестами, рисунками, звуками.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что хотят предложить нам жители города?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выполним гимнастику для глаз.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Следующий город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Воображение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/хоровое повторение/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городе много улиц,  мы сейчас на улице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Теней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6C59-7B6C-4E1F-8535-6C721ECA5E3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wmf"/><Relationship Id="rId18" Type="http://schemas.openxmlformats.org/officeDocument/2006/relationships/image" Target="../media/image5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17" Type="http://schemas.openxmlformats.org/officeDocument/2006/relationships/image" Target="../media/image51.w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0.wmf"/><Relationship Id="rId20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9.wmf"/><Relationship Id="rId10" Type="http://schemas.openxmlformats.org/officeDocument/2006/relationships/image" Target="../media/image44.png"/><Relationship Id="rId19" Type="http://schemas.openxmlformats.org/officeDocument/2006/relationships/image" Target="../media/image53.wmf"/><Relationship Id="rId4" Type="http://schemas.openxmlformats.org/officeDocument/2006/relationships/image" Target="../media/image38.wmf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&#1055;&#1088;&#1077;&#1079;&#1077;&#1085;&#1090;&#1072;&#1094;&#1080;&#1103;11.ppsx" TargetMode="Externa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0"/>
            <a:ext cx="5616466" cy="6858000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customshow?id=0&amp;return=true"/>
          </p:cNvPr>
          <p:cNvSpPr/>
          <p:nvPr/>
        </p:nvSpPr>
        <p:spPr>
          <a:xfrm>
            <a:off x="5572132" y="4572008"/>
            <a:ext cx="85725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Логика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57166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Информатика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" action="ppaction://customshow?id=1&amp;return=true"/>
          </p:cNvPr>
          <p:cNvSpPr/>
          <p:nvPr/>
        </p:nvSpPr>
        <p:spPr>
          <a:xfrm>
            <a:off x="2428860" y="2500306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Симметрия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" action="ppaction://customshow?id=2&amp;return=true"/>
          </p:cNvPr>
          <p:cNvSpPr/>
          <p:nvPr/>
        </p:nvSpPr>
        <p:spPr>
          <a:xfrm>
            <a:off x="4357686" y="1714488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Кодирование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" action="ppaction://customshow?id=3&amp;return=true"/>
          </p:cNvPr>
          <p:cNvSpPr/>
          <p:nvPr/>
        </p:nvSpPr>
        <p:spPr>
          <a:xfrm>
            <a:off x="2571736" y="4643446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Воображение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" action="ppaction://customshow?id=4&amp;return=true"/>
          </p:cNvPr>
          <p:cNvSpPr/>
          <p:nvPr/>
        </p:nvSpPr>
        <p:spPr>
          <a:xfrm>
            <a:off x="4500562" y="5072074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Алгоритм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" action="ppaction://customshow?id=6&amp;return=true"/>
          </p:cNvPr>
          <p:cNvSpPr/>
          <p:nvPr/>
        </p:nvSpPr>
        <p:spPr>
          <a:xfrm>
            <a:off x="6072198" y="3143248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Множество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" action="ppaction://customshow?id=5&amp;return=true"/>
          </p:cNvPr>
          <p:cNvSpPr/>
          <p:nvPr/>
        </p:nvSpPr>
        <p:spPr>
          <a:xfrm>
            <a:off x="3929058" y="357166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Компьютеров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nimals_trafaret44_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214422"/>
            <a:ext cx="4000528" cy="4000528"/>
          </a:xfrm>
          <a:prstGeom prst="rect">
            <a:avLst/>
          </a:prstGeom>
        </p:spPr>
      </p:pic>
      <p:pic>
        <p:nvPicPr>
          <p:cNvPr id="2" name="Рисунок 1" descr="animals_trafaret4_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500174"/>
            <a:ext cx="3643338" cy="3500462"/>
          </a:xfrm>
          <a:prstGeom prst="rect">
            <a:avLst/>
          </a:prstGeom>
        </p:spPr>
      </p:pic>
      <p:pic>
        <p:nvPicPr>
          <p:cNvPr id="3" name="Рисунок 2" descr="animals_trafaret20_2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285860"/>
            <a:ext cx="3786214" cy="3786214"/>
          </a:xfrm>
          <a:prstGeom prst="rect">
            <a:avLst/>
          </a:prstGeom>
        </p:spPr>
      </p:pic>
      <p:pic>
        <p:nvPicPr>
          <p:cNvPr id="6" name="Рисунок 5" descr="animals_trafaret46_4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1500174"/>
            <a:ext cx="3714776" cy="37147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Komp\Local Settings\Temporary Internet Files\Content.IE5\WB4BIRI1\MCj0434233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Komp\Local Settings\Temporary Internet Files\Content.IE5\JGQC0CDX\MCj0415738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835821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Komp\Local Settings\Temporary Internet Files\Content.IE5\W3OJQXSB\MCj04326460000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Komp\Local Settings\Temporary Internet Files\Content.IE5\WB4BIRI1\MCj03969060000[1]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221577">
            <a:off x="2359344" y="3112183"/>
            <a:ext cx="2210736" cy="265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 rot="21337517">
            <a:off x="2414078" y="2378491"/>
            <a:ext cx="609840" cy="1508823"/>
          </a:xfrm>
          <a:prstGeom prst="downArrow">
            <a:avLst>
              <a:gd name="adj1" fmla="val 50000"/>
              <a:gd name="adj2" fmla="val 1249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Komp\Local Settings\Temporary Internet Files\Content.IE5\WB4BIRI1\MCj0429635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Komp\Local Settings\Temporary Internet Files\Content.IE5\WB4BIRI1\MCj0435504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1852930" cy="134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Komp\Local Settings\Temporary Internet Files\Content.IE5\OJQ7SRKV\MCj04262300000[1]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14351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Komp\Local Settings\Temporary Internet Files\Content.IE5\W3OJQXSB\MCj04358630000[1].wm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429000"/>
            <a:ext cx="1407474" cy="110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Komp\Local Settings\Temporary Internet Files\Content.IE5\JGQC0CDX\MCj04358470000[1].wm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929066"/>
            <a:ext cx="1143008" cy="13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Komp\Local Settings\Temporary Internet Files\Content.IE5\JGQC0CDX\MCj04156160000[1].wm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143380"/>
            <a:ext cx="857256" cy="10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Komp\Local Settings\Temporary Internet Files\Content.IE5\W3OJQXSB\MCj04403400000[1]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1857364"/>
            <a:ext cx="125729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Komp\Local Settings\Temporary Internet Files\Content.IE5\W3OJQXSB\MCj04399980000[1]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2500306"/>
            <a:ext cx="20002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Komp\Local Settings\Temporary Internet Files\Content.IE5\JGQC0CDX\MCj04403540000[1].pn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0" y="2285992"/>
            <a:ext cx="1328734" cy="114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Komp\Local Settings\Temporary Internet Files\Content.IE5\JGQC0CDX\MCj04262920000[1].wm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702" y="571480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Komp\Local Settings\Temporary Internet Files\Content.IE5\OJQ7SRKV\MCj04414130000[1].wm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857232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Komp\Local Settings\Temporary Internet Files\Content.IE5\WB4BIRI1\MCj04413920000[1].wmf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9586" y="1714488"/>
            <a:ext cx="928694" cy="10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Komp\Local Settings\Temporary Internet Files\Content.IE5\OJQ7SRKV\MCj04403350000[1].pn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4414" y="3643314"/>
            <a:ext cx="1371600" cy="10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олилиния 19"/>
          <p:cNvSpPr/>
          <p:nvPr/>
        </p:nvSpPr>
        <p:spPr>
          <a:xfrm>
            <a:off x="378372" y="977462"/>
            <a:ext cx="5659821" cy="3766908"/>
          </a:xfrm>
          <a:custGeom>
            <a:avLst/>
            <a:gdLst>
              <a:gd name="connsiteX0" fmla="*/ 0 w 5659821"/>
              <a:gd name="connsiteY0" fmla="*/ 3373821 h 3766908"/>
              <a:gd name="connsiteX1" fmla="*/ 94594 w 5659821"/>
              <a:gd name="connsiteY1" fmla="*/ 3436883 h 3766908"/>
              <a:gd name="connsiteX2" fmla="*/ 189187 w 5659821"/>
              <a:gd name="connsiteY2" fmla="*/ 3468414 h 3766908"/>
              <a:gd name="connsiteX3" fmla="*/ 283780 w 5659821"/>
              <a:gd name="connsiteY3" fmla="*/ 3547241 h 3766908"/>
              <a:gd name="connsiteX4" fmla="*/ 346842 w 5659821"/>
              <a:gd name="connsiteY4" fmla="*/ 3563007 h 3766908"/>
              <a:gd name="connsiteX5" fmla="*/ 394138 w 5659821"/>
              <a:gd name="connsiteY5" fmla="*/ 3594538 h 3766908"/>
              <a:gd name="connsiteX6" fmla="*/ 488731 w 5659821"/>
              <a:gd name="connsiteY6" fmla="*/ 3626069 h 3766908"/>
              <a:gd name="connsiteX7" fmla="*/ 709449 w 5659821"/>
              <a:gd name="connsiteY7" fmla="*/ 3657600 h 3766908"/>
              <a:gd name="connsiteX8" fmla="*/ 1308538 w 5659821"/>
              <a:gd name="connsiteY8" fmla="*/ 3704897 h 3766908"/>
              <a:gd name="connsiteX9" fmla="*/ 1749973 w 5659821"/>
              <a:gd name="connsiteY9" fmla="*/ 3689131 h 3766908"/>
              <a:gd name="connsiteX10" fmla="*/ 1860331 w 5659821"/>
              <a:gd name="connsiteY10" fmla="*/ 3657600 h 3766908"/>
              <a:gd name="connsiteX11" fmla="*/ 1954925 w 5659821"/>
              <a:gd name="connsiteY11" fmla="*/ 3610304 h 3766908"/>
              <a:gd name="connsiteX12" fmla="*/ 2096814 w 5659821"/>
              <a:gd name="connsiteY12" fmla="*/ 3531476 h 3766908"/>
              <a:gd name="connsiteX13" fmla="*/ 2144111 w 5659821"/>
              <a:gd name="connsiteY13" fmla="*/ 3484179 h 3766908"/>
              <a:gd name="connsiteX14" fmla="*/ 2191407 w 5659821"/>
              <a:gd name="connsiteY14" fmla="*/ 3452648 h 3766908"/>
              <a:gd name="connsiteX15" fmla="*/ 2270235 w 5659821"/>
              <a:gd name="connsiteY15" fmla="*/ 3373821 h 3766908"/>
              <a:gd name="connsiteX16" fmla="*/ 2333297 w 5659821"/>
              <a:gd name="connsiteY16" fmla="*/ 3279228 h 3766908"/>
              <a:gd name="connsiteX17" fmla="*/ 2364828 w 5659821"/>
              <a:gd name="connsiteY17" fmla="*/ 3231931 h 3766908"/>
              <a:gd name="connsiteX18" fmla="*/ 2475187 w 5659821"/>
              <a:gd name="connsiteY18" fmla="*/ 3153104 h 3766908"/>
              <a:gd name="connsiteX19" fmla="*/ 2506718 w 5659821"/>
              <a:gd name="connsiteY19" fmla="*/ 3121572 h 3766908"/>
              <a:gd name="connsiteX20" fmla="*/ 2554014 w 5659821"/>
              <a:gd name="connsiteY20" fmla="*/ 3090041 h 3766908"/>
              <a:gd name="connsiteX21" fmla="*/ 2617076 w 5659821"/>
              <a:gd name="connsiteY21" fmla="*/ 3042745 h 3766908"/>
              <a:gd name="connsiteX22" fmla="*/ 2664373 w 5659821"/>
              <a:gd name="connsiteY22" fmla="*/ 3011214 h 3766908"/>
              <a:gd name="connsiteX23" fmla="*/ 2727435 w 5659821"/>
              <a:gd name="connsiteY23" fmla="*/ 2948152 h 3766908"/>
              <a:gd name="connsiteX24" fmla="*/ 2837794 w 5659821"/>
              <a:gd name="connsiteY24" fmla="*/ 2885090 h 3766908"/>
              <a:gd name="connsiteX25" fmla="*/ 2932387 w 5659821"/>
              <a:gd name="connsiteY25" fmla="*/ 2822028 h 3766908"/>
              <a:gd name="connsiteX26" fmla="*/ 3090042 w 5659821"/>
              <a:gd name="connsiteY26" fmla="*/ 2774731 h 3766908"/>
              <a:gd name="connsiteX27" fmla="*/ 3153104 w 5659821"/>
              <a:gd name="connsiteY27" fmla="*/ 2758966 h 3766908"/>
              <a:gd name="connsiteX28" fmla="*/ 3263462 w 5659821"/>
              <a:gd name="connsiteY28" fmla="*/ 2695904 h 3766908"/>
              <a:gd name="connsiteX29" fmla="*/ 3358056 w 5659821"/>
              <a:gd name="connsiteY29" fmla="*/ 2680138 h 3766908"/>
              <a:gd name="connsiteX30" fmla="*/ 3421118 w 5659821"/>
              <a:gd name="connsiteY30" fmla="*/ 2648607 h 3766908"/>
              <a:gd name="connsiteX31" fmla="*/ 3468414 w 5659821"/>
              <a:gd name="connsiteY31" fmla="*/ 2632841 h 3766908"/>
              <a:gd name="connsiteX32" fmla="*/ 3594538 w 5659821"/>
              <a:gd name="connsiteY32" fmla="*/ 2569779 h 3766908"/>
              <a:gd name="connsiteX33" fmla="*/ 3689131 w 5659821"/>
              <a:gd name="connsiteY33" fmla="*/ 2538248 h 3766908"/>
              <a:gd name="connsiteX34" fmla="*/ 3799490 w 5659821"/>
              <a:gd name="connsiteY34" fmla="*/ 2506717 h 3766908"/>
              <a:gd name="connsiteX35" fmla="*/ 5234152 w 5659821"/>
              <a:gd name="connsiteY35" fmla="*/ 2506717 h 3766908"/>
              <a:gd name="connsiteX36" fmla="*/ 5312980 w 5659821"/>
              <a:gd name="connsiteY36" fmla="*/ 2459421 h 3766908"/>
              <a:gd name="connsiteX37" fmla="*/ 5376042 w 5659821"/>
              <a:gd name="connsiteY37" fmla="*/ 2443655 h 3766908"/>
              <a:gd name="connsiteX38" fmla="*/ 5502166 w 5659821"/>
              <a:gd name="connsiteY38" fmla="*/ 2380593 h 3766908"/>
              <a:gd name="connsiteX39" fmla="*/ 5533697 w 5659821"/>
              <a:gd name="connsiteY39" fmla="*/ 2333297 h 3766908"/>
              <a:gd name="connsiteX40" fmla="*/ 5580994 w 5659821"/>
              <a:gd name="connsiteY40" fmla="*/ 2286000 h 3766908"/>
              <a:gd name="connsiteX41" fmla="*/ 5628290 w 5659821"/>
              <a:gd name="connsiteY41" fmla="*/ 2175641 h 3766908"/>
              <a:gd name="connsiteX42" fmla="*/ 5659821 w 5659821"/>
              <a:gd name="connsiteY42" fmla="*/ 2128345 h 3766908"/>
              <a:gd name="connsiteX43" fmla="*/ 5644056 w 5659821"/>
              <a:gd name="connsiteY43" fmla="*/ 1560786 h 3766908"/>
              <a:gd name="connsiteX44" fmla="*/ 5612525 w 5659821"/>
              <a:gd name="connsiteY44" fmla="*/ 1513490 h 3766908"/>
              <a:gd name="connsiteX45" fmla="*/ 5486400 w 5659821"/>
              <a:gd name="connsiteY45" fmla="*/ 1355835 h 3766908"/>
              <a:gd name="connsiteX46" fmla="*/ 5439104 w 5659821"/>
              <a:gd name="connsiteY46" fmla="*/ 1308538 h 3766908"/>
              <a:gd name="connsiteX47" fmla="*/ 5407573 w 5659821"/>
              <a:gd name="connsiteY47" fmla="*/ 1261241 h 3766908"/>
              <a:gd name="connsiteX48" fmla="*/ 5297214 w 5659821"/>
              <a:gd name="connsiteY48" fmla="*/ 1198179 h 3766908"/>
              <a:gd name="connsiteX49" fmla="*/ 5249918 w 5659821"/>
              <a:gd name="connsiteY49" fmla="*/ 1166648 h 3766908"/>
              <a:gd name="connsiteX50" fmla="*/ 5013435 w 5659821"/>
              <a:gd name="connsiteY50" fmla="*/ 1119352 h 3766908"/>
              <a:gd name="connsiteX51" fmla="*/ 4950373 w 5659821"/>
              <a:gd name="connsiteY51" fmla="*/ 1103586 h 3766908"/>
              <a:gd name="connsiteX52" fmla="*/ 4556235 w 5659821"/>
              <a:gd name="connsiteY52" fmla="*/ 1056290 h 3766908"/>
              <a:gd name="connsiteX53" fmla="*/ 4508938 w 5659821"/>
              <a:gd name="connsiteY53" fmla="*/ 1040524 h 3766908"/>
              <a:gd name="connsiteX54" fmla="*/ 4288221 w 5659821"/>
              <a:gd name="connsiteY54" fmla="*/ 1008993 h 3766908"/>
              <a:gd name="connsiteX55" fmla="*/ 4240925 w 5659821"/>
              <a:gd name="connsiteY55" fmla="*/ 993228 h 3766908"/>
              <a:gd name="connsiteX56" fmla="*/ 4177862 w 5659821"/>
              <a:gd name="connsiteY56" fmla="*/ 977462 h 3766908"/>
              <a:gd name="connsiteX57" fmla="*/ 4130566 w 5659821"/>
              <a:gd name="connsiteY57" fmla="*/ 945931 h 3766908"/>
              <a:gd name="connsiteX58" fmla="*/ 4004442 w 5659821"/>
              <a:gd name="connsiteY58" fmla="*/ 930166 h 3766908"/>
              <a:gd name="connsiteX59" fmla="*/ 3862552 w 5659821"/>
              <a:gd name="connsiteY59" fmla="*/ 898635 h 3766908"/>
              <a:gd name="connsiteX60" fmla="*/ 3815256 w 5659821"/>
              <a:gd name="connsiteY60" fmla="*/ 867104 h 3766908"/>
              <a:gd name="connsiteX61" fmla="*/ 3657600 w 5659821"/>
              <a:gd name="connsiteY61" fmla="*/ 835572 h 3766908"/>
              <a:gd name="connsiteX62" fmla="*/ 3531476 w 5659821"/>
              <a:gd name="connsiteY62" fmla="*/ 804041 h 3766908"/>
              <a:gd name="connsiteX63" fmla="*/ 3484180 w 5659821"/>
              <a:gd name="connsiteY63" fmla="*/ 772510 h 3766908"/>
              <a:gd name="connsiteX64" fmla="*/ 3342290 w 5659821"/>
              <a:gd name="connsiteY64" fmla="*/ 725214 h 3766908"/>
              <a:gd name="connsiteX65" fmla="*/ 3279228 w 5659821"/>
              <a:gd name="connsiteY65" fmla="*/ 693683 h 3766908"/>
              <a:gd name="connsiteX66" fmla="*/ 3247697 w 5659821"/>
              <a:gd name="connsiteY66" fmla="*/ 646386 h 3766908"/>
              <a:gd name="connsiteX67" fmla="*/ 3121573 w 5659821"/>
              <a:gd name="connsiteY67" fmla="*/ 583324 h 3766908"/>
              <a:gd name="connsiteX68" fmla="*/ 3011214 w 5659821"/>
              <a:gd name="connsiteY68" fmla="*/ 488731 h 3766908"/>
              <a:gd name="connsiteX69" fmla="*/ 2837794 w 5659821"/>
              <a:gd name="connsiteY69" fmla="*/ 394138 h 3766908"/>
              <a:gd name="connsiteX70" fmla="*/ 2806262 w 5659821"/>
              <a:gd name="connsiteY70" fmla="*/ 362607 h 3766908"/>
              <a:gd name="connsiteX71" fmla="*/ 2758966 w 5659821"/>
              <a:gd name="connsiteY71" fmla="*/ 331076 h 3766908"/>
              <a:gd name="connsiteX72" fmla="*/ 2664373 w 5659821"/>
              <a:gd name="connsiteY72" fmla="*/ 236483 h 3766908"/>
              <a:gd name="connsiteX73" fmla="*/ 2617076 w 5659821"/>
              <a:gd name="connsiteY73" fmla="*/ 189186 h 3766908"/>
              <a:gd name="connsiteX74" fmla="*/ 2569780 w 5659821"/>
              <a:gd name="connsiteY74" fmla="*/ 173421 h 3766908"/>
              <a:gd name="connsiteX75" fmla="*/ 2538249 w 5659821"/>
              <a:gd name="connsiteY75" fmla="*/ 126124 h 3766908"/>
              <a:gd name="connsiteX76" fmla="*/ 2412125 w 5659821"/>
              <a:gd name="connsiteY76" fmla="*/ 0 h 376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659821" h="3766908">
                <a:moveTo>
                  <a:pt x="0" y="3373821"/>
                </a:moveTo>
                <a:cubicBezTo>
                  <a:pt x="31531" y="3394842"/>
                  <a:pt x="58643" y="3424899"/>
                  <a:pt x="94594" y="3436883"/>
                </a:cubicBezTo>
                <a:lnTo>
                  <a:pt x="189187" y="3468414"/>
                </a:lnTo>
                <a:cubicBezTo>
                  <a:pt x="217598" y="3496825"/>
                  <a:pt x="245368" y="3530778"/>
                  <a:pt x="283780" y="3547241"/>
                </a:cubicBezTo>
                <a:cubicBezTo>
                  <a:pt x="303696" y="3555776"/>
                  <a:pt x="325821" y="3557752"/>
                  <a:pt x="346842" y="3563007"/>
                </a:cubicBezTo>
                <a:cubicBezTo>
                  <a:pt x="362607" y="3573517"/>
                  <a:pt x="376823" y="3586843"/>
                  <a:pt x="394138" y="3594538"/>
                </a:cubicBezTo>
                <a:cubicBezTo>
                  <a:pt x="424510" y="3608037"/>
                  <a:pt x="457200" y="3615559"/>
                  <a:pt x="488731" y="3626069"/>
                </a:cubicBezTo>
                <a:cubicBezTo>
                  <a:pt x="591097" y="3660191"/>
                  <a:pt x="519471" y="3640330"/>
                  <a:pt x="709449" y="3657600"/>
                </a:cubicBezTo>
                <a:cubicBezTo>
                  <a:pt x="928065" y="3766908"/>
                  <a:pt x="781933" y="3704897"/>
                  <a:pt x="1308538" y="3704897"/>
                </a:cubicBezTo>
                <a:cubicBezTo>
                  <a:pt x="1455777" y="3704897"/>
                  <a:pt x="1602828" y="3694386"/>
                  <a:pt x="1749973" y="3689131"/>
                </a:cubicBezTo>
                <a:cubicBezTo>
                  <a:pt x="1770185" y="3684078"/>
                  <a:pt x="1837709" y="3668911"/>
                  <a:pt x="1860331" y="3657600"/>
                </a:cubicBezTo>
                <a:cubicBezTo>
                  <a:pt x="1982568" y="3596481"/>
                  <a:pt x="1836053" y="3649926"/>
                  <a:pt x="1954925" y="3610304"/>
                </a:cubicBezTo>
                <a:cubicBezTo>
                  <a:pt x="2063345" y="3538023"/>
                  <a:pt x="2013567" y="3559224"/>
                  <a:pt x="2096814" y="3531476"/>
                </a:cubicBezTo>
                <a:cubicBezTo>
                  <a:pt x="2112580" y="3515710"/>
                  <a:pt x="2126983" y="3498453"/>
                  <a:pt x="2144111" y="3484179"/>
                </a:cubicBezTo>
                <a:cubicBezTo>
                  <a:pt x="2158667" y="3472049"/>
                  <a:pt x="2178009" y="3466046"/>
                  <a:pt x="2191407" y="3452648"/>
                </a:cubicBezTo>
                <a:cubicBezTo>
                  <a:pt x="2296507" y="3347548"/>
                  <a:pt x="2144113" y="3457902"/>
                  <a:pt x="2270235" y="3373821"/>
                </a:cubicBezTo>
                <a:cubicBezTo>
                  <a:pt x="2298895" y="3259176"/>
                  <a:pt x="2260713" y="3351812"/>
                  <a:pt x="2333297" y="3279228"/>
                </a:cubicBezTo>
                <a:cubicBezTo>
                  <a:pt x="2346695" y="3265830"/>
                  <a:pt x="2352698" y="3246487"/>
                  <a:pt x="2364828" y="3231931"/>
                </a:cubicBezTo>
                <a:cubicBezTo>
                  <a:pt x="2410480" y="3177148"/>
                  <a:pt x="2411434" y="3184981"/>
                  <a:pt x="2475187" y="3153104"/>
                </a:cubicBezTo>
                <a:cubicBezTo>
                  <a:pt x="2485697" y="3142593"/>
                  <a:pt x="2495111" y="3130858"/>
                  <a:pt x="2506718" y="3121572"/>
                </a:cubicBezTo>
                <a:cubicBezTo>
                  <a:pt x="2521513" y="3109735"/>
                  <a:pt x="2538596" y="3101054"/>
                  <a:pt x="2554014" y="3090041"/>
                </a:cubicBezTo>
                <a:cubicBezTo>
                  <a:pt x="2575395" y="3074769"/>
                  <a:pt x="2595694" y="3058017"/>
                  <a:pt x="2617076" y="3042745"/>
                </a:cubicBezTo>
                <a:cubicBezTo>
                  <a:pt x="2632495" y="3031732"/>
                  <a:pt x="2649987" y="3023545"/>
                  <a:pt x="2664373" y="3011214"/>
                </a:cubicBezTo>
                <a:cubicBezTo>
                  <a:pt x="2686944" y="2991868"/>
                  <a:pt x="2704864" y="2967499"/>
                  <a:pt x="2727435" y="2948152"/>
                </a:cubicBezTo>
                <a:cubicBezTo>
                  <a:pt x="2769855" y="2911792"/>
                  <a:pt x="2788088" y="2914914"/>
                  <a:pt x="2837794" y="2885090"/>
                </a:cubicBezTo>
                <a:cubicBezTo>
                  <a:pt x="2870289" y="2865593"/>
                  <a:pt x="2895623" y="2831219"/>
                  <a:pt x="2932387" y="2822028"/>
                </a:cubicBezTo>
                <a:cubicBezTo>
                  <a:pt x="3077754" y="2785685"/>
                  <a:pt x="2898103" y="2832312"/>
                  <a:pt x="3090042" y="2774731"/>
                </a:cubicBezTo>
                <a:cubicBezTo>
                  <a:pt x="3110796" y="2768505"/>
                  <a:pt x="3132083" y="2764221"/>
                  <a:pt x="3153104" y="2758966"/>
                </a:cubicBezTo>
                <a:cubicBezTo>
                  <a:pt x="3184771" y="2737855"/>
                  <a:pt x="3227093" y="2706815"/>
                  <a:pt x="3263462" y="2695904"/>
                </a:cubicBezTo>
                <a:cubicBezTo>
                  <a:pt x="3294080" y="2686719"/>
                  <a:pt x="3326525" y="2685393"/>
                  <a:pt x="3358056" y="2680138"/>
                </a:cubicBezTo>
                <a:cubicBezTo>
                  <a:pt x="3379077" y="2669628"/>
                  <a:pt x="3399516" y="2657865"/>
                  <a:pt x="3421118" y="2648607"/>
                </a:cubicBezTo>
                <a:cubicBezTo>
                  <a:pt x="3436392" y="2642061"/>
                  <a:pt x="3453285" y="2639718"/>
                  <a:pt x="3468414" y="2632841"/>
                </a:cubicBezTo>
                <a:cubicBezTo>
                  <a:pt x="3511204" y="2613391"/>
                  <a:pt x="3549946" y="2584643"/>
                  <a:pt x="3594538" y="2569779"/>
                </a:cubicBezTo>
                <a:cubicBezTo>
                  <a:pt x="3626069" y="2559269"/>
                  <a:pt x="3656887" y="2546309"/>
                  <a:pt x="3689131" y="2538248"/>
                </a:cubicBezTo>
                <a:cubicBezTo>
                  <a:pt x="3768316" y="2518453"/>
                  <a:pt x="3731638" y="2529335"/>
                  <a:pt x="3799490" y="2506717"/>
                </a:cubicBezTo>
                <a:cubicBezTo>
                  <a:pt x="4278872" y="2519009"/>
                  <a:pt x="4754222" y="2540396"/>
                  <a:pt x="5234152" y="2506717"/>
                </a:cubicBezTo>
                <a:cubicBezTo>
                  <a:pt x="5264720" y="2504572"/>
                  <a:pt x="5284978" y="2471866"/>
                  <a:pt x="5312980" y="2459421"/>
                </a:cubicBezTo>
                <a:cubicBezTo>
                  <a:pt x="5332780" y="2450621"/>
                  <a:pt x="5356041" y="2451989"/>
                  <a:pt x="5376042" y="2443655"/>
                </a:cubicBezTo>
                <a:cubicBezTo>
                  <a:pt x="5419430" y="2425577"/>
                  <a:pt x="5502166" y="2380593"/>
                  <a:pt x="5502166" y="2380593"/>
                </a:cubicBezTo>
                <a:cubicBezTo>
                  <a:pt x="5512676" y="2364828"/>
                  <a:pt x="5521567" y="2347853"/>
                  <a:pt x="5533697" y="2333297"/>
                </a:cubicBezTo>
                <a:cubicBezTo>
                  <a:pt x="5547971" y="2316169"/>
                  <a:pt x="5568035" y="2304143"/>
                  <a:pt x="5580994" y="2286000"/>
                </a:cubicBezTo>
                <a:cubicBezTo>
                  <a:pt x="5635674" y="2209449"/>
                  <a:pt x="5593980" y="2244262"/>
                  <a:pt x="5628290" y="2175641"/>
                </a:cubicBezTo>
                <a:cubicBezTo>
                  <a:pt x="5636764" y="2158694"/>
                  <a:pt x="5649311" y="2144110"/>
                  <a:pt x="5659821" y="2128345"/>
                </a:cubicBezTo>
                <a:cubicBezTo>
                  <a:pt x="5654566" y="1939159"/>
                  <a:pt x="5658571" y="1749488"/>
                  <a:pt x="5644056" y="1560786"/>
                </a:cubicBezTo>
                <a:cubicBezTo>
                  <a:pt x="5642603" y="1541894"/>
                  <a:pt x="5621926" y="1529941"/>
                  <a:pt x="5612525" y="1513490"/>
                </a:cubicBezTo>
                <a:cubicBezTo>
                  <a:pt x="5543893" y="1393384"/>
                  <a:pt x="5630170" y="1499605"/>
                  <a:pt x="5486400" y="1355835"/>
                </a:cubicBezTo>
                <a:cubicBezTo>
                  <a:pt x="5470634" y="1340069"/>
                  <a:pt x="5451471" y="1327089"/>
                  <a:pt x="5439104" y="1308538"/>
                </a:cubicBezTo>
                <a:cubicBezTo>
                  <a:pt x="5428594" y="1292772"/>
                  <a:pt x="5420971" y="1274639"/>
                  <a:pt x="5407573" y="1261241"/>
                </a:cubicBezTo>
                <a:cubicBezTo>
                  <a:pt x="5381967" y="1235635"/>
                  <a:pt x="5326065" y="1214665"/>
                  <a:pt x="5297214" y="1198179"/>
                </a:cubicBezTo>
                <a:cubicBezTo>
                  <a:pt x="5280763" y="1188778"/>
                  <a:pt x="5267725" y="1173123"/>
                  <a:pt x="5249918" y="1166648"/>
                </a:cubicBezTo>
                <a:cubicBezTo>
                  <a:pt x="5150800" y="1130605"/>
                  <a:pt x="5112624" y="1137386"/>
                  <a:pt x="5013435" y="1119352"/>
                </a:cubicBezTo>
                <a:cubicBezTo>
                  <a:pt x="4992117" y="1115476"/>
                  <a:pt x="4971775" y="1106965"/>
                  <a:pt x="4950373" y="1103586"/>
                </a:cubicBezTo>
                <a:cubicBezTo>
                  <a:pt x="4784074" y="1077328"/>
                  <a:pt x="4711644" y="1071830"/>
                  <a:pt x="4556235" y="1056290"/>
                </a:cubicBezTo>
                <a:cubicBezTo>
                  <a:pt x="4540469" y="1051035"/>
                  <a:pt x="4525060" y="1044555"/>
                  <a:pt x="4508938" y="1040524"/>
                </a:cubicBezTo>
                <a:cubicBezTo>
                  <a:pt x="4428630" y="1020447"/>
                  <a:pt x="4376503" y="1018802"/>
                  <a:pt x="4288221" y="1008993"/>
                </a:cubicBezTo>
                <a:cubicBezTo>
                  <a:pt x="4272456" y="1003738"/>
                  <a:pt x="4256904" y="997793"/>
                  <a:pt x="4240925" y="993228"/>
                </a:cubicBezTo>
                <a:cubicBezTo>
                  <a:pt x="4220091" y="987275"/>
                  <a:pt x="4197778" y="985997"/>
                  <a:pt x="4177862" y="977462"/>
                </a:cubicBezTo>
                <a:cubicBezTo>
                  <a:pt x="4160446" y="969998"/>
                  <a:pt x="4148846" y="950916"/>
                  <a:pt x="4130566" y="945931"/>
                </a:cubicBezTo>
                <a:cubicBezTo>
                  <a:pt x="4089690" y="934783"/>
                  <a:pt x="4046166" y="937529"/>
                  <a:pt x="4004442" y="930166"/>
                </a:cubicBezTo>
                <a:cubicBezTo>
                  <a:pt x="3956729" y="921746"/>
                  <a:pt x="3909849" y="909145"/>
                  <a:pt x="3862552" y="898635"/>
                </a:cubicBezTo>
                <a:cubicBezTo>
                  <a:pt x="3846787" y="888125"/>
                  <a:pt x="3832203" y="875578"/>
                  <a:pt x="3815256" y="867104"/>
                </a:cubicBezTo>
                <a:cubicBezTo>
                  <a:pt x="3767764" y="843358"/>
                  <a:pt x="3706018" y="845256"/>
                  <a:pt x="3657600" y="835572"/>
                </a:cubicBezTo>
                <a:cubicBezTo>
                  <a:pt x="3615106" y="827073"/>
                  <a:pt x="3531476" y="804041"/>
                  <a:pt x="3531476" y="804041"/>
                </a:cubicBezTo>
                <a:cubicBezTo>
                  <a:pt x="3515711" y="793531"/>
                  <a:pt x="3501127" y="780984"/>
                  <a:pt x="3484180" y="772510"/>
                </a:cubicBezTo>
                <a:cubicBezTo>
                  <a:pt x="3424812" y="742826"/>
                  <a:pt x="3402505" y="740267"/>
                  <a:pt x="3342290" y="725214"/>
                </a:cubicBezTo>
                <a:cubicBezTo>
                  <a:pt x="3321269" y="714704"/>
                  <a:pt x="3297283" y="708729"/>
                  <a:pt x="3279228" y="693683"/>
                </a:cubicBezTo>
                <a:cubicBezTo>
                  <a:pt x="3264672" y="681553"/>
                  <a:pt x="3263220" y="657252"/>
                  <a:pt x="3247697" y="646386"/>
                </a:cubicBezTo>
                <a:cubicBezTo>
                  <a:pt x="3209190" y="619431"/>
                  <a:pt x="3154810" y="616560"/>
                  <a:pt x="3121573" y="583324"/>
                </a:cubicBezTo>
                <a:cubicBezTo>
                  <a:pt x="3083156" y="544908"/>
                  <a:pt x="3059750" y="517044"/>
                  <a:pt x="3011214" y="488731"/>
                </a:cubicBezTo>
                <a:cubicBezTo>
                  <a:pt x="2945010" y="450112"/>
                  <a:pt x="2893213" y="438473"/>
                  <a:pt x="2837794" y="394138"/>
                </a:cubicBezTo>
                <a:cubicBezTo>
                  <a:pt x="2826187" y="384853"/>
                  <a:pt x="2817869" y="371892"/>
                  <a:pt x="2806262" y="362607"/>
                </a:cubicBezTo>
                <a:cubicBezTo>
                  <a:pt x="2791466" y="350771"/>
                  <a:pt x="2773128" y="343664"/>
                  <a:pt x="2758966" y="331076"/>
                </a:cubicBezTo>
                <a:cubicBezTo>
                  <a:pt x="2725638" y="301451"/>
                  <a:pt x="2695904" y="268014"/>
                  <a:pt x="2664373" y="236483"/>
                </a:cubicBezTo>
                <a:cubicBezTo>
                  <a:pt x="2648607" y="220717"/>
                  <a:pt x="2638228" y="196236"/>
                  <a:pt x="2617076" y="189186"/>
                </a:cubicBezTo>
                <a:lnTo>
                  <a:pt x="2569780" y="173421"/>
                </a:lnTo>
                <a:cubicBezTo>
                  <a:pt x="2559270" y="157655"/>
                  <a:pt x="2550925" y="140208"/>
                  <a:pt x="2538249" y="126124"/>
                </a:cubicBezTo>
                <a:cubicBezTo>
                  <a:pt x="2498475" y="81931"/>
                  <a:pt x="2454165" y="42043"/>
                  <a:pt x="2412125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C00000"/>
                </a:solidFill>
              </a:ln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2538248" y="3515710"/>
            <a:ext cx="6251553" cy="3062335"/>
          </a:xfrm>
          <a:custGeom>
            <a:avLst/>
            <a:gdLst>
              <a:gd name="connsiteX0" fmla="*/ 110359 w 6251553"/>
              <a:gd name="connsiteY0" fmla="*/ 2632842 h 3062335"/>
              <a:gd name="connsiteX1" fmla="*/ 78828 w 6251553"/>
              <a:gd name="connsiteY1" fmla="*/ 2585545 h 3062335"/>
              <a:gd name="connsiteX2" fmla="*/ 47297 w 6251553"/>
              <a:gd name="connsiteY2" fmla="*/ 2490952 h 3062335"/>
              <a:gd name="connsiteX3" fmla="*/ 31531 w 6251553"/>
              <a:gd name="connsiteY3" fmla="*/ 2443656 h 3062335"/>
              <a:gd name="connsiteX4" fmla="*/ 15766 w 6251553"/>
              <a:gd name="connsiteY4" fmla="*/ 2396359 h 3062335"/>
              <a:gd name="connsiteX5" fmla="*/ 0 w 6251553"/>
              <a:gd name="connsiteY5" fmla="*/ 2349062 h 3062335"/>
              <a:gd name="connsiteX6" fmla="*/ 15766 w 6251553"/>
              <a:gd name="connsiteY6" fmla="*/ 1497724 h 3062335"/>
              <a:gd name="connsiteX7" fmla="*/ 94593 w 6251553"/>
              <a:gd name="connsiteY7" fmla="*/ 1387366 h 3062335"/>
              <a:gd name="connsiteX8" fmla="*/ 110359 w 6251553"/>
              <a:gd name="connsiteY8" fmla="*/ 1340069 h 3062335"/>
              <a:gd name="connsiteX9" fmla="*/ 173421 w 6251553"/>
              <a:gd name="connsiteY9" fmla="*/ 1229711 h 3062335"/>
              <a:gd name="connsiteX10" fmla="*/ 189186 w 6251553"/>
              <a:gd name="connsiteY10" fmla="*/ 1182414 h 3062335"/>
              <a:gd name="connsiteX11" fmla="*/ 220718 w 6251553"/>
              <a:gd name="connsiteY11" fmla="*/ 993228 h 3062335"/>
              <a:gd name="connsiteX12" fmla="*/ 236483 w 6251553"/>
              <a:gd name="connsiteY12" fmla="*/ 945931 h 3062335"/>
              <a:gd name="connsiteX13" fmla="*/ 315311 w 6251553"/>
              <a:gd name="connsiteY13" fmla="*/ 851338 h 3062335"/>
              <a:gd name="connsiteX14" fmla="*/ 394138 w 6251553"/>
              <a:gd name="connsiteY14" fmla="*/ 788276 h 3062335"/>
              <a:gd name="connsiteX15" fmla="*/ 441435 w 6251553"/>
              <a:gd name="connsiteY15" fmla="*/ 756745 h 3062335"/>
              <a:gd name="connsiteX16" fmla="*/ 536028 w 6251553"/>
              <a:gd name="connsiteY16" fmla="*/ 646387 h 3062335"/>
              <a:gd name="connsiteX17" fmla="*/ 583324 w 6251553"/>
              <a:gd name="connsiteY17" fmla="*/ 614856 h 3062335"/>
              <a:gd name="connsiteX18" fmla="*/ 677918 w 6251553"/>
              <a:gd name="connsiteY18" fmla="*/ 551793 h 3062335"/>
              <a:gd name="connsiteX19" fmla="*/ 867104 w 6251553"/>
              <a:gd name="connsiteY19" fmla="*/ 409904 h 3062335"/>
              <a:gd name="connsiteX20" fmla="*/ 914400 w 6251553"/>
              <a:gd name="connsiteY20" fmla="*/ 378373 h 3062335"/>
              <a:gd name="connsiteX21" fmla="*/ 977462 w 6251553"/>
              <a:gd name="connsiteY21" fmla="*/ 346842 h 3062335"/>
              <a:gd name="connsiteX22" fmla="*/ 1087821 w 6251553"/>
              <a:gd name="connsiteY22" fmla="*/ 268014 h 3062335"/>
              <a:gd name="connsiteX23" fmla="*/ 1135118 w 6251553"/>
              <a:gd name="connsiteY23" fmla="*/ 252249 h 3062335"/>
              <a:gd name="connsiteX24" fmla="*/ 1182414 w 6251553"/>
              <a:gd name="connsiteY24" fmla="*/ 220718 h 3062335"/>
              <a:gd name="connsiteX25" fmla="*/ 1340069 w 6251553"/>
              <a:gd name="connsiteY25" fmla="*/ 173421 h 3062335"/>
              <a:gd name="connsiteX26" fmla="*/ 1513490 w 6251553"/>
              <a:gd name="connsiteY26" fmla="*/ 157656 h 3062335"/>
              <a:gd name="connsiteX27" fmla="*/ 1576552 w 6251553"/>
              <a:gd name="connsiteY27" fmla="*/ 141890 h 3062335"/>
              <a:gd name="connsiteX28" fmla="*/ 1749973 w 6251553"/>
              <a:gd name="connsiteY28" fmla="*/ 110359 h 3062335"/>
              <a:gd name="connsiteX29" fmla="*/ 1813035 w 6251553"/>
              <a:gd name="connsiteY29" fmla="*/ 78828 h 3062335"/>
              <a:gd name="connsiteX30" fmla="*/ 1860331 w 6251553"/>
              <a:gd name="connsiteY30" fmla="*/ 47297 h 3062335"/>
              <a:gd name="connsiteX31" fmla="*/ 1923393 w 6251553"/>
              <a:gd name="connsiteY31" fmla="*/ 31531 h 3062335"/>
              <a:gd name="connsiteX32" fmla="*/ 2017986 w 6251553"/>
              <a:gd name="connsiteY32" fmla="*/ 0 h 3062335"/>
              <a:gd name="connsiteX33" fmla="*/ 3941380 w 6251553"/>
              <a:gd name="connsiteY33" fmla="*/ 15766 h 3062335"/>
              <a:gd name="connsiteX34" fmla="*/ 4099035 w 6251553"/>
              <a:gd name="connsiteY34" fmla="*/ 31531 h 3062335"/>
              <a:gd name="connsiteX35" fmla="*/ 4193628 w 6251553"/>
              <a:gd name="connsiteY35" fmla="*/ 94593 h 3062335"/>
              <a:gd name="connsiteX36" fmla="*/ 4382814 w 6251553"/>
              <a:gd name="connsiteY36" fmla="*/ 204952 h 3062335"/>
              <a:gd name="connsiteX37" fmla="*/ 4430111 w 6251553"/>
              <a:gd name="connsiteY37" fmla="*/ 236483 h 3062335"/>
              <a:gd name="connsiteX38" fmla="*/ 4540469 w 6251553"/>
              <a:gd name="connsiteY38" fmla="*/ 346842 h 3062335"/>
              <a:gd name="connsiteX39" fmla="*/ 4603531 w 6251553"/>
              <a:gd name="connsiteY39" fmla="*/ 409904 h 3062335"/>
              <a:gd name="connsiteX40" fmla="*/ 4650828 w 6251553"/>
              <a:gd name="connsiteY40" fmla="*/ 472966 h 3062335"/>
              <a:gd name="connsiteX41" fmla="*/ 4713890 w 6251553"/>
              <a:gd name="connsiteY41" fmla="*/ 536028 h 3062335"/>
              <a:gd name="connsiteX42" fmla="*/ 4776952 w 6251553"/>
              <a:gd name="connsiteY42" fmla="*/ 614856 h 3062335"/>
              <a:gd name="connsiteX43" fmla="*/ 4824249 w 6251553"/>
              <a:gd name="connsiteY43" fmla="*/ 646387 h 3062335"/>
              <a:gd name="connsiteX44" fmla="*/ 4918842 w 6251553"/>
              <a:gd name="connsiteY44" fmla="*/ 740980 h 3062335"/>
              <a:gd name="connsiteX45" fmla="*/ 4966138 w 6251553"/>
              <a:gd name="connsiteY45" fmla="*/ 788276 h 3062335"/>
              <a:gd name="connsiteX46" fmla="*/ 5076497 w 6251553"/>
              <a:gd name="connsiteY46" fmla="*/ 867104 h 3062335"/>
              <a:gd name="connsiteX47" fmla="*/ 5186855 w 6251553"/>
              <a:gd name="connsiteY47" fmla="*/ 930166 h 3062335"/>
              <a:gd name="connsiteX48" fmla="*/ 5249918 w 6251553"/>
              <a:gd name="connsiteY48" fmla="*/ 993228 h 3062335"/>
              <a:gd name="connsiteX49" fmla="*/ 5312980 w 6251553"/>
              <a:gd name="connsiteY49" fmla="*/ 1024759 h 3062335"/>
              <a:gd name="connsiteX50" fmla="*/ 5549462 w 6251553"/>
              <a:gd name="connsiteY50" fmla="*/ 1213945 h 3062335"/>
              <a:gd name="connsiteX51" fmla="*/ 5612524 w 6251553"/>
              <a:gd name="connsiteY51" fmla="*/ 1261242 h 3062335"/>
              <a:gd name="connsiteX52" fmla="*/ 5659821 w 6251553"/>
              <a:gd name="connsiteY52" fmla="*/ 1308538 h 3062335"/>
              <a:gd name="connsiteX53" fmla="*/ 5754414 w 6251553"/>
              <a:gd name="connsiteY53" fmla="*/ 1355835 h 3062335"/>
              <a:gd name="connsiteX54" fmla="*/ 5880538 w 6251553"/>
              <a:gd name="connsiteY54" fmla="*/ 1434662 h 3062335"/>
              <a:gd name="connsiteX55" fmla="*/ 5943600 w 6251553"/>
              <a:gd name="connsiteY55" fmla="*/ 1481959 h 3062335"/>
              <a:gd name="connsiteX56" fmla="*/ 6038193 w 6251553"/>
              <a:gd name="connsiteY56" fmla="*/ 1608083 h 3062335"/>
              <a:gd name="connsiteX57" fmla="*/ 6069724 w 6251553"/>
              <a:gd name="connsiteY57" fmla="*/ 1671145 h 3062335"/>
              <a:gd name="connsiteX58" fmla="*/ 6132786 w 6251553"/>
              <a:gd name="connsiteY58" fmla="*/ 1749973 h 3062335"/>
              <a:gd name="connsiteX59" fmla="*/ 6148552 w 6251553"/>
              <a:gd name="connsiteY59" fmla="*/ 1876097 h 3062335"/>
              <a:gd name="connsiteX60" fmla="*/ 6180083 w 6251553"/>
              <a:gd name="connsiteY60" fmla="*/ 1939159 h 3062335"/>
              <a:gd name="connsiteX61" fmla="*/ 6243145 w 6251553"/>
              <a:gd name="connsiteY61" fmla="*/ 2175642 h 3062335"/>
              <a:gd name="connsiteX62" fmla="*/ 6227380 w 6251553"/>
              <a:gd name="connsiteY62" fmla="*/ 2601311 h 3062335"/>
              <a:gd name="connsiteX63" fmla="*/ 6180083 w 6251553"/>
              <a:gd name="connsiteY63" fmla="*/ 2680138 h 3062335"/>
              <a:gd name="connsiteX64" fmla="*/ 6053959 w 6251553"/>
              <a:gd name="connsiteY64" fmla="*/ 2774731 h 3062335"/>
              <a:gd name="connsiteX65" fmla="*/ 6006662 w 6251553"/>
              <a:gd name="connsiteY65" fmla="*/ 2790497 h 3062335"/>
              <a:gd name="connsiteX66" fmla="*/ 5880538 w 6251553"/>
              <a:gd name="connsiteY66" fmla="*/ 2853559 h 3062335"/>
              <a:gd name="connsiteX67" fmla="*/ 5833242 w 6251553"/>
              <a:gd name="connsiteY67" fmla="*/ 2885090 h 3062335"/>
              <a:gd name="connsiteX68" fmla="*/ 5722883 w 6251553"/>
              <a:gd name="connsiteY68" fmla="*/ 2932387 h 3062335"/>
              <a:gd name="connsiteX69" fmla="*/ 5644055 w 6251553"/>
              <a:gd name="connsiteY69" fmla="*/ 2979683 h 3062335"/>
              <a:gd name="connsiteX70" fmla="*/ 5423338 w 6251553"/>
              <a:gd name="connsiteY70" fmla="*/ 3011214 h 3062335"/>
              <a:gd name="connsiteX71" fmla="*/ 5123793 w 6251553"/>
              <a:gd name="connsiteY71" fmla="*/ 3026980 h 3062335"/>
              <a:gd name="connsiteX72" fmla="*/ 4934607 w 6251553"/>
              <a:gd name="connsiteY72" fmla="*/ 3042745 h 3062335"/>
              <a:gd name="connsiteX73" fmla="*/ 4824249 w 6251553"/>
              <a:gd name="connsiteY73" fmla="*/ 3058511 h 306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251553" h="3062335">
                <a:moveTo>
                  <a:pt x="110359" y="2632842"/>
                </a:moveTo>
                <a:cubicBezTo>
                  <a:pt x="99849" y="2617076"/>
                  <a:pt x="86523" y="2602860"/>
                  <a:pt x="78828" y="2585545"/>
                </a:cubicBezTo>
                <a:cubicBezTo>
                  <a:pt x="65329" y="2555173"/>
                  <a:pt x="57807" y="2522483"/>
                  <a:pt x="47297" y="2490952"/>
                </a:cubicBezTo>
                <a:lnTo>
                  <a:pt x="31531" y="2443656"/>
                </a:lnTo>
                <a:lnTo>
                  <a:pt x="15766" y="2396359"/>
                </a:lnTo>
                <a:lnTo>
                  <a:pt x="0" y="2349062"/>
                </a:lnTo>
                <a:cubicBezTo>
                  <a:pt x="5255" y="2065283"/>
                  <a:pt x="1353" y="1781186"/>
                  <a:pt x="15766" y="1497724"/>
                </a:cubicBezTo>
                <a:cubicBezTo>
                  <a:pt x="19487" y="1424536"/>
                  <a:pt x="47081" y="1419041"/>
                  <a:pt x="94593" y="1387366"/>
                </a:cubicBezTo>
                <a:cubicBezTo>
                  <a:pt x="99848" y="1371600"/>
                  <a:pt x="103813" y="1355344"/>
                  <a:pt x="110359" y="1340069"/>
                </a:cubicBezTo>
                <a:cubicBezTo>
                  <a:pt x="134362" y="1284061"/>
                  <a:pt x="141754" y="1277211"/>
                  <a:pt x="173421" y="1229711"/>
                </a:cubicBezTo>
                <a:cubicBezTo>
                  <a:pt x="178676" y="1213945"/>
                  <a:pt x="185927" y="1198710"/>
                  <a:pt x="189186" y="1182414"/>
                </a:cubicBezTo>
                <a:cubicBezTo>
                  <a:pt x="201724" y="1119724"/>
                  <a:pt x="200502" y="1053879"/>
                  <a:pt x="220718" y="993228"/>
                </a:cubicBezTo>
                <a:cubicBezTo>
                  <a:pt x="225973" y="977462"/>
                  <a:pt x="229051" y="960795"/>
                  <a:pt x="236483" y="945931"/>
                </a:cubicBezTo>
                <a:cubicBezTo>
                  <a:pt x="255139" y="908618"/>
                  <a:pt x="284319" y="878456"/>
                  <a:pt x="315311" y="851338"/>
                </a:cubicBezTo>
                <a:cubicBezTo>
                  <a:pt x="340635" y="829180"/>
                  <a:pt x="367219" y="808466"/>
                  <a:pt x="394138" y="788276"/>
                </a:cubicBezTo>
                <a:cubicBezTo>
                  <a:pt x="409296" y="776907"/>
                  <a:pt x="426879" y="768875"/>
                  <a:pt x="441435" y="756745"/>
                </a:cubicBezTo>
                <a:cubicBezTo>
                  <a:pt x="544394" y="670947"/>
                  <a:pt x="431650" y="750765"/>
                  <a:pt x="536028" y="646387"/>
                </a:cubicBezTo>
                <a:cubicBezTo>
                  <a:pt x="549426" y="632989"/>
                  <a:pt x="568529" y="626693"/>
                  <a:pt x="583324" y="614856"/>
                </a:cubicBezTo>
                <a:cubicBezTo>
                  <a:pt x="663572" y="550656"/>
                  <a:pt x="550807" y="615347"/>
                  <a:pt x="677918" y="551793"/>
                </a:cubicBezTo>
                <a:cubicBezTo>
                  <a:pt x="765409" y="464302"/>
                  <a:pt x="706662" y="516865"/>
                  <a:pt x="867104" y="409904"/>
                </a:cubicBezTo>
                <a:cubicBezTo>
                  <a:pt x="882869" y="399394"/>
                  <a:pt x="897453" y="386847"/>
                  <a:pt x="914400" y="378373"/>
                </a:cubicBezTo>
                <a:cubicBezTo>
                  <a:pt x="935421" y="367863"/>
                  <a:pt x="957533" y="359298"/>
                  <a:pt x="977462" y="346842"/>
                </a:cubicBezTo>
                <a:cubicBezTo>
                  <a:pt x="1006032" y="328986"/>
                  <a:pt x="1054465" y="284692"/>
                  <a:pt x="1087821" y="268014"/>
                </a:cubicBezTo>
                <a:cubicBezTo>
                  <a:pt x="1102685" y="260582"/>
                  <a:pt x="1119352" y="257504"/>
                  <a:pt x="1135118" y="252249"/>
                </a:cubicBezTo>
                <a:cubicBezTo>
                  <a:pt x="1150883" y="241739"/>
                  <a:pt x="1165099" y="228413"/>
                  <a:pt x="1182414" y="220718"/>
                </a:cubicBezTo>
                <a:cubicBezTo>
                  <a:pt x="1201612" y="212186"/>
                  <a:pt x="1307315" y="177788"/>
                  <a:pt x="1340069" y="173421"/>
                </a:cubicBezTo>
                <a:cubicBezTo>
                  <a:pt x="1397605" y="165750"/>
                  <a:pt x="1455683" y="162911"/>
                  <a:pt x="1513490" y="157656"/>
                </a:cubicBezTo>
                <a:cubicBezTo>
                  <a:pt x="1534511" y="152401"/>
                  <a:pt x="1555234" y="145766"/>
                  <a:pt x="1576552" y="141890"/>
                </a:cubicBezTo>
                <a:cubicBezTo>
                  <a:pt x="1783697" y="104226"/>
                  <a:pt x="1606933" y="146118"/>
                  <a:pt x="1749973" y="110359"/>
                </a:cubicBezTo>
                <a:cubicBezTo>
                  <a:pt x="1770994" y="99849"/>
                  <a:pt x="1792630" y="90488"/>
                  <a:pt x="1813035" y="78828"/>
                </a:cubicBezTo>
                <a:cubicBezTo>
                  <a:pt x="1829486" y="69427"/>
                  <a:pt x="1842915" y="54761"/>
                  <a:pt x="1860331" y="47297"/>
                </a:cubicBezTo>
                <a:cubicBezTo>
                  <a:pt x="1880247" y="38762"/>
                  <a:pt x="1902639" y="37757"/>
                  <a:pt x="1923393" y="31531"/>
                </a:cubicBezTo>
                <a:cubicBezTo>
                  <a:pt x="1955228" y="21980"/>
                  <a:pt x="1986455" y="10510"/>
                  <a:pt x="2017986" y="0"/>
                </a:cubicBezTo>
                <a:lnTo>
                  <a:pt x="3941380" y="15766"/>
                </a:lnTo>
                <a:cubicBezTo>
                  <a:pt x="3994188" y="16566"/>
                  <a:pt x="4048625" y="15778"/>
                  <a:pt x="4099035" y="31531"/>
                </a:cubicBezTo>
                <a:cubicBezTo>
                  <a:pt x="4135206" y="42834"/>
                  <a:pt x="4159733" y="77645"/>
                  <a:pt x="4193628" y="94593"/>
                </a:cubicBezTo>
                <a:cubicBezTo>
                  <a:pt x="4373268" y="184415"/>
                  <a:pt x="4265370" y="121064"/>
                  <a:pt x="4382814" y="204952"/>
                </a:cubicBezTo>
                <a:cubicBezTo>
                  <a:pt x="4398233" y="215965"/>
                  <a:pt x="4416027" y="223807"/>
                  <a:pt x="4430111" y="236483"/>
                </a:cubicBezTo>
                <a:cubicBezTo>
                  <a:pt x="4468780" y="271285"/>
                  <a:pt x="4503683" y="310056"/>
                  <a:pt x="4540469" y="346842"/>
                </a:cubicBezTo>
                <a:cubicBezTo>
                  <a:pt x="4561490" y="367863"/>
                  <a:pt x="4585694" y="386122"/>
                  <a:pt x="4603531" y="409904"/>
                </a:cubicBezTo>
                <a:cubicBezTo>
                  <a:pt x="4619297" y="430925"/>
                  <a:pt x="4633525" y="453191"/>
                  <a:pt x="4650828" y="472966"/>
                </a:cubicBezTo>
                <a:cubicBezTo>
                  <a:pt x="4670404" y="495338"/>
                  <a:pt x="4694140" y="513809"/>
                  <a:pt x="4713890" y="536028"/>
                </a:cubicBezTo>
                <a:cubicBezTo>
                  <a:pt x="4736246" y="561178"/>
                  <a:pt x="4753158" y="591062"/>
                  <a:pt x="4776952" y="614856"/>
                </a:cubicBezTo>
                <a:cubicBezTo>
                  <a:pt x="4790350" y="628254"/>
                  <a:pt x="4810087" y="633799"/>
                  <a:pt x="4824249" y="646387"/>
                </a:cubicBezTo>
                <a:cubicBezTo>
                  <a:pt x="4857577" y="676012"/>
                  <a:pt x="4887311" y="709449"/>
                  <a:pt x="4918842" y="740980"/>
                </a:cubicBezTo>
                <a:cubicBezTo>
                  <a:pt x="4934607" y="756745"/>
                  <a:pt x="4948302" y="774899"/>
                  <a:pt x="4966138" y="788276"/>
                </a:cubicBezTo>
                <a:cubicBezTo>
                  <a:pt x="5001740" y="814977"/>
                  <a:pt x="5038070" y="844048"/>
                  <a:pt x="5076497" y="867104"/>
                </a:cubicBezTo>
                <a:cubicBezTo>
                  <a:pt x="5112828" y="888902"/>
                  <a:pt x="5152590" y="905246"/>
                  <a:pt x="5186855" y="930166"/>
                </a:cubicBezTo>
                <a:cubicBezTo>
                  <a:pt x="5210897" y="947651"/>
                  <a:pt x="5226136" y="975391"/>
                  <a:pt x="5249918" y="993228"/>
                </a:cubicBezTo>
                <a:cubicBezTo>
                  <a:pt x="5268720" y="1007329"/>
                  <a:pt x="5293657" y="1011381"/>
                  <a:pt x="5312980" y="1024759"/>
                </a:cubicBezTo>
                <a:cubicBezTo>
                  <a:pt x="5412469" y="1093637"/>
                  <a:pt x="5460075" y="1142436"/>
                  <a:pt x="5549462" y="1213945"/>
                </a:cubicBezTo>
                <a:cubicBezTo>
                  <a:pt x="5569980" y="1230359"/>
                  <a:pt x="5593944" y="1242662"/>
                  <a:pt x="5612524" y="1261242"/>
                </a:cubicBezTo>
                <a:cubicBezTo>
                  <a:pt x="5628290" y="1277007"/>
                  <a:pt x="5641270" y="1296171"/>
                  <a:pt x="5659821" y="1308538"/>
                </a:cubicBezTo>
                <a:cubicBezTo>
                  <a:pt x="5689153" y="1328093"/>
                  <a:pt x="5723466" y="1338954"/>
                  <a:pt x="5754414" y="1355835"/>
                </a:cubicBezTo>
                <a:cubicBezTo>
                  <a:pt x="5785577" y="1372833"/>
                  <a:pt x="5847266" y="1410896"/>
                  <a:pt x="5880538" y="1434662"/>
                </a:cubicBezTo>
                <a:cubicBezTo>
                  <a:pt x="5901920" y="1449935"/>
                  <a:pt x="5925020" y="1463379"/>
                  <a:pt x="5943600" y="1481959"/>
                </a:cubicBezTo>
                <a:cubicBezTo>
                  <a:pt x="5963815" y="1502174"/>
                  <a:pt x="6018788" y="1574124"/>
                  <a:pt x="6038193" y="1608083"/>
                </a:cubicBezTo>
                <a:cubicBezTo>
                  <a:pt x="6049853" y="1628488"/>
                  <a:pt x="6056688" y="1651590"/>
                  <a:pt x="6069724" y="1671145"/>
                </a:cubicBezTo>
                <a:cubicBezTo>
                  <a:pt x="6088389" y="1699143"/>
                  <a:pt x="6111765" y="1723697"/>
                  <a:pt x="6132786" y="1749973"/>
                </a:cubicBezTo>
                <a:cubicBezTo>
                  <a:pt x="6138041" y="1792014"/>
                  <a:pt x="6138276" y="1834994"/>
                  <a:pt x="6148552" y="1876097"/>
                </a:cubicBezTo>
                <a:cubicBezTo>
                  <a:pt x="6154252" y="1898897"/>
                  <a:pt x="6174027" y="1916451"/>
                  <a:pt x="6180083" y="1939159"/>
                </a:cubicBezTo>
                <a:cubicBezTo>
                  <a:pt x="6251553" y="2207173"/>
                  <a:pt x="6171044" y="2031440"/>
                  <a:pt x="6243145" y="2175642"/>
                </a:cubicBezTo>
                <a:cubicBezTo>
                  <a:pt x="6237890" y="2317532"/>
                  <a:pt x="6244991" y="2460420"/>
                  <a:pt x="6227380" y="2601311"/>
                </a:cubicBezTo>
                <a:cubicBezTo>
                  <a:pt x="6223579" y="2631717"/>
                  <a:pt x="6200441" y="2657236"/>
                  <a:pt x="6180083" y="2680138"/>
                </a:cubicBezTo>
                <a:cubicBezTo>
                  <a:pt x="6170803" y="2690578"/>
                  <a:pt x="6081760" y="2760830"/>
                  <a:pt x="6053959" y="2774731"/>
                </a:cubicBezTo>
                <a:cubicBezTo>
                  <a:pt x="6039095" y="2782163"/>
                  <a:pt x="6021791" y="2783620"/>
                  <a:pt x="6006662" y="2790497"/>
                </a:cubicBezTo>
                <a:cubicBezTo>
                  <a:pt x="5963871" y="2809947"/>
                  <a:pt x="5919647" y="2827486"/>
                  <a:pt x="5880538" y="2853559"/>
                </a:cubicBezTo>
                <a:cubicBezTo>
                  <a:pt x="5864773" y="2864069"/>
                  <a:pt x="5850189" y="2876616"/>
                  <a:pt x="5833242" y="2885090"/>
                </a:cubicBezTo>
                <a:cubicBezTo>
                  <a:pt x="5797445" y="2902989"/>
                  <a:pt x="5758680" y="2914489"/>
                  <a:pt x="5722883" y="2932387"/>
                </a:cubicBezTo>
                <a:cubicBezTo>
                  <a:pt x="5695475" y="2946091"/>
                  <a:pt x="5672057" y="2967238"/>
                  <a:pt x="5644055" y="2979683"/>
                </a:cubicBezTo>
                <a:cubicBezTo>
                  <a:pt x="5595021" y="3001476"/>
                  <a:pt x="5443475" y="3009825"/>
                  <a:pt x="5423338" y="3011214"/>
                </a:cubicBezTo>
                <a:cubicBezTo>
                  <a:pt x="5323588" y="3018093"/>
                  <a:pt x="5223572" y="3020543"/>
                  <a:pt x="5123793" y="3026980"/>
                </a:cubicBezTo>
                <a:cubicBezTo>
                  <a:pt x="5060644" y="3031054"/>
                  <a:pt x="4997669" y="3037490"/>
                  <a:pt x="4934607" y="3042745"/>
                </a:cubicBezTo>
                <a:cubicBezTo>
                  <a:pt x="4856250" y="3062335"/>
                  <a:pt x="4893213" y="3058511"/>
                  <a:pt x="4824249" y="3058511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594538" y="804041"/>
            <a:ext cx="5239138" cy="2692739"/>
          </a:xfrm>
          <a:custGeom>
            <a:avLst/>
            <a:gdLst>
              <a:gd name="connsiteX0" fmla="*/ 0 w 5239138"/>
              <a:gd name="connsiteY0" fmla="*/ 0 h 2692739"/>
              <a:gd name="connsiteX1" fmla="*/ 63062 w 5239138"/>
              <a:gd name="connsiteY1" fmla="*/ 220718 h 2692739"/>
              <a:gd name="connsiteX2" fmla="*/ 78828 w 5239138"/>
              <a:gd name="connsiteY2" fmla="*/ 268014 h 2692739"/>
              <a:gd name="connsiteX3" fmla="*/ 110359 w 5239138"/>
              <a:gd name="connsiteY3" fmla="*/ 441435 h 2692739"/>
              <a:gd name="connsiteX4" fmla="*/ 157655 w 5239138"/>
              <a:gd name="connsiteY4" fmla="*/ 488731 h 2692739"/>
              <a:gd name="connsiteX5" fmla="*/ 204952 w 5239138"/>
              <a:gd name="connsiteY5" fmla="*/ 583325 h 2692739"/>
              <a:gd name="connsiteX6" fmla="*/ 236483 w 5239138"/>
              <a:gd name="connsiteY6" fmla="*/ 630621 h 2692739"/>
              <a:gd name="connsiteX7" fmla="*/ 252248 w 5239138"/>
              <a:gd name="connsiteY7" fmla="*/ 756745 h 2692739"/>
              <a:gd name="connsiteX8" fmla="*/ 331076 w 5239138"/>
              <a:gd name="connsiteY8" fmla="*/ 851338 h 2692739"/>
              <a:gd name="connsiteX9" fmla="*/ 472965 w 5239138"/>
              <a:gd name="connsiteY9" fmla="*/ 930166 h 2692739"/>
              <a:gd name="connsiteX10" fmla="*/ 520262 w 5239138"/>
              <a:gd name="connsiteY10" fmla="*/ 961697 h 2692739"/>
              <a:gd name="connsiteX11" fmla="*/ 630621 w 5239138"/>
              <a:gd name="connsiteY11" fmla="*/ 977462 h 2692739"/>
              <a:gd name="connsiteX12" fmla="*/ 725214 w 5239138"/>
              <a:gd name="connsiteY12" fmla="*/ 993228 h 2692739"/>
              <a:gd name="connsiteX13" fmla="*/ 898634 w 5239138"/>
              <a:gd name="connsiteY13" fmla="*/ 1008993 h 2692739"/>
              <a:gd name="connsiteX14" fmla="*/ 1072055 w 5239138"/>
              <a:gd name="connsiteY14" fmla="*/ 1040525 h 2692739"/>
              <a:gd name="connsiteX15" fmla="*/ 1277007 w 5239138"/>
              <a:gd name="connsiteY15" fmla="*/ 1056290 h 2692739"/>
              <a:gd name="connsiteX16" fmla="*/ 1592317 w 5239138"/>
              <a:gd name="connsiteY16" fmla="*/ 1087821 h 2692739"/>
              <a:gd name="connsiteX17" fmla="*/ 1655379 w 5239138"/>
              <a:gd name="connsiteY17" fmla="*/ 1119352 h 2692739"/>
              <a:gd name="connsiteX18" fmla="*/ 1765738 w 5239138"/>
              <a:gd name="connsiteY18" fmla="*/ 1150883 h 2692739"/>
              <a:gd name="connsiteX19" fmla="*/ 1986455 w 5239138"/>
              <a:gd name="connsiteY19" fmla="*/ 1166649 h 2692739"/>
              <a:gd name="connsiteX20" fmla="*/ 2112579 w 5239138"/>
              <a:gd name="connsiteY20" fmla="*/ 1213945 h 2692739"/>
              <a:gd name="connsiteX21" fmla="*/ 2270234 w 5239138"/>
              <a:gd name="connsiteY21" fmla="*/ 1261242 h 2692739"/>
              <a:gd name="connsiteX22" fmla="*/ 2490952 w 5239138"/>
              <a:gd name="connsiteY22" fmla="*/ 1450428 h 2692739"/>
              <a:gd name="connsiteX23" fmla="*/ 2569779 w 5239138"/>
              <a:gd name="connsiteY23" fmla="*/ 1529256 h 2692739"/>
              <a:gd name="connsiteX24" fmla="*/ 2601310 w 5239138"/>
              <a:gd name="connsiteY24" fmla="*/ 1576552 h 2692739"/>
              <a:gd name="connsiteX25" fmla="*/ 2632841 w 5239138"/>
              <a:gd name="connsiteY25" fmla="*/ 1686911 h 2692739"/>
              <a:gd name="connsiteX26" fmla="*/ 2664372 w 5239138"/>
              <a:gd name="connsiteY26" fmla="*/ 1734207 h 2692739"/>
              <a:gd name="connsiteX27" fmla="*/ 2680138 w 5239138"/>
              <a:gd name="connsiteY27" fmla="*/ 1797269 h 2692739"/>
              <a:gd name="connsiteX28" fmla="*/ 2711669 w 5239138"/>
              <a:gd name="connsiteY28" fmla="*/ 1891862 h 2692739"/>
              <a:gd name="connsiteX29" fmla="*/ 2727434 w 5239138"/>
              <a:gd name="connsiteY29" fmla="*/ 2002221 h 2692739"/>
              <a:gd name="connsiteX30" fmla="*/ 2790496 w 5239138"/>
              <a:gd name="connsiteY30" fmla="*/ 2112580 h 2692739"/>
              <a:gd name="connsiteX31" fmla="*/ 2806262 w 5239138"/>
              <a:gd name="connsiteY31" fmla="*/ 2159876 h 2692739"/>
              <a:gd name="connsiteX32" fmla="*/ 2837793 w 5239138"/>
              <a:gd name="connsiteY32" fmla="*/ 2207173 h 2692739"/>
              <a:gd name="connsiteX33" fmla="*/ 2885090 w 5239138"/>
              <a:gd name="connsiteY33" fmla="*/ 2286000 h 2692739"/>
              <a:gd name="connsiteX34" fmla="*/ 2932386 w 5239138"/>
              <a:gd name="connsiteY34" fmla="*/ 2317531 h 2692739"/>
              <a:gd name="connsiteX35" fmla="*/ 2979683 w 5239138"/>
              <a:gd name="connsiteY35" fmla="*/ 2412125 h 2692739"/>
              <a:gd name="connsiteX36" fmla="*/ 3026979 w 5239138"/>
              <a:gd name="connsiteY36" fmla="*/ 2443656 h 2692739"/>
              <a:gd name="connsiteX37" fmla="*/ 3137338 w 5239138"/>
              <a:gd name="connsiteY37" fmla="*/ 2490952 h 2692739"/>
              <a:gd name="connsiteX38" fmla="*/ 3184634 w 5239138"/>
              <a:gd name="connsiteY38" fmla="*/ 2522483 h 2692739"/>
              <a:gd name="connsiteX39" fmla="*/ 3294993 w 5239138"/>
              <a:gd name="connsiteY39" fmla="*/ 2554014 h 2692739"/>
              <a:gd name="connsiteX40" fmla="*/ 3389586 w 5239138"/>
              <a:gd name="connsiteY40" fmla="*/ 2601311 h 2692739"/>
              <a:gd name="connsiteX41" fmla="*/ 4067503 w 5239138"/>
              <a:gd name="connsiteY41" fmla="*/ 2648607 h 2692739"/>
              <a:gd name="connsiteX42" fmla="*/ 4319752 w 5239138"/>
              <a:gd name="connsiteY42" fmla="*/ 2632842 h 2692739"/>
              <a:gd name="connsiteX43" fmla="*/ 4367048 w 5239138"/>
              <a:gd name="connsiteY43" fmla="*/ 2617076 h 2692739"/>
              <a:gd name="connsiteX44" fmla="*/ 4524703 w 5239138"/>
              <a:gd name="connsiteY44" fmla="*/ 2522483 h 2692739"/>
              <a:gd name="connsiteX45" fmla="*/ 4729655 w 5239138"/>
              <a:gd name="connsiteY45" fmla="*/ 2412125 h 2692739"/>
              <a:gd name="connsiteX46" fmla="*/ 4824248 w 5239138"/>
              <a:gd name="connsiteY46" fmla="*/ 2317531 h 2692739"/>
              <a:gd name="connsiteX47" fmla="*/ 4918841 w 5239138"/>
              <a:gd name="connsiteY47" fmla="*/ 2254469 h 2692739"/>
              <a:gd name="connsiteX48" fmla="*/ 4966138 w 5239138"/>
              <a:gd name="connsiteY48" fmla="*/ 2191407 h 2692739"/>
              <a:gd name="connsiteX49" fmla="*/ 5060731 w 5239138"/>
              <a:gd name="connsiteY49" fmla="*/ 2112580 h 2692739"/>
              <a:gd name="connsiteX50" fmla="*/ 5108028 w 5239138"/>
              <a:gd name="connsiteY50" fmla="*/ 2033752 h 2692739"/>
              <a:gd name="connsiteX51" fmla="*/ 5202621 w 5239138"/>
              <a:gd name="connsiteY51" fmla="*/ 1907628 h 2692739"/>
              <a:gd name="connsiteX52" fmla="*/ 5234152 w 5239138"/>
              <a:gd name="connsiteY52" fmla="*/ 1765738 h 26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39138" h="2692739">
                <a:moveTo>
                  <a:pt x="0" y="0"/>
                </a:moveTo>
                <a:cubicBezTo>
                  <a:pt x="39590" y="158359"/>
                  <a:pt x="17829" y="85021"/>
                  <a:pt x="63062" y="220718"/>
                </a:cubicBezTo>
                <a:lnTo>
                  <a:pt x="78828" y="268014"/>
                </a:lnTo>
                <a:cubicBezTo>
                  <a:pt x="79447" y="272345"/>
                  <a:pt x="96199" y="416654"/>
                  <a:pt x="110359" y="441435"/>
                </a:cubicBezTo>
                <a:cubicBezTo>
                  <a:pt x="121421" y="460793"/>
                  <a:pt x="143382" y="471603"/>
                  <a:pt x="157655" y="488731"/>
                </a:cubicBezTo>
                <a:cubicBezTo>
                  <a:pt x="214132" y="556504"/>
                  <a:pt x="169400" y="512222"/>
                  <a:pt x="204952" y="583325"/>
                </a:cubicBezTo>
                <a:cubicBezTo>
                  <a:pt x="213426" y="600272"/>
                  <a:pt x="225973" y="614856"/>
                  <a:pt x="236483" y="630621"/>
                </a:cubicBezTo>
                <a:cubicBezTo>
                  <a:pt x="241738" y="672662"/>
                  <a:pt x="241100" y="715869"/>
                  <a:pt x="252248" y="756745"/>
                </a:cubicBezTo>
                <a:cubicBezTo>
                  <a:pt x="259255" y="782439"/>
                  <a:pt x="313790" y="837893"/>
                  <a:pt x="331076" y="851338"/>
                </a:cubicBezTo>
                <a:cubicBezTo>
                  <a:pt x="510027" y="990521"/>
                  <a:pt x="358789" y="873077"/>
                  <a:pt x="472965" y="930166"/>
                </a:cubicBezTo>
                <a:cubicBezTo>
                  <a:pt x="489912" y="938640"/>
                  <a:pt x="502113" y="956252"/>
                  <a:pt x="520262" y="961697"/>
                </a:cubicBezTo>
                <a:cubicBezTo>
                  <a:pt x="555855" y="972375"/>
                  <a:pt x="593893" y="971812"/>
                  <a:pt x="630621" y="977462"/>
                </a:cubicBezTo>
                <a:cubicBezTo>
                  <a:pt x="662215" y="982323"/>
                  <a:pt x="693467" y="989493"/>
                  <a:pt x="725214" y="993228"/>
                </a:cubicBezTo>
                <a:cubicBezTo>
                  <a:pt x="782861" y="1000010"/>
                  <a:pt x="840827" y="1003738"/>
                  <a:pt x="898634" y="1008993"/>
                </a:cubicBezTo>
                <a:cubicBezTo>
                  <a:pt x="943049" y="1017876"/>
                  <a:pt x="1029475" y="1036043"/>
                  <a:pt x="1072055" y="1040525"/>
                </a:cubicBezTo>
                <a:cubicBezTo>
                  <a:pt x="1140198" y="1047698"/>
                  <a:pt x="1208690" y="1051035"/>
                  <a:pt x="1277007" y="1056290"/>
                </a:cubicBezTo>
                <a:cubicBezTo>
                  <a:pt x="1483428" y="1107897"/>
                  <a:pt x="1078826" y="1010798"/>
                  <a:pt x="1592317" y="1087821"/>
                </a:cubicBezTo>
                <a:cubicBezTo>
                  <a:pt x="1615559" y="1091307"/>
                  <a:pt x="1633292" y="1111320"/>
                  <a:pt x="1655379" y="1119352"/>
                </a:cubicBezTo>
                <a:cubicBezTo>
                  <a:pt x="1691334" y="1132426"/>
                  <a:pt x="1727864" y="1145472"/>
                  <a:pt x="1765738" y="1150883"/>
                </a:cubicBezTo>
                <a:cubicBezTo>
                  <a:pt x="1838756" y="1161314"/>
                  <a:pt x="1912883" y="1161394"/>
                  <a:pt x="1986455" y="1166649"/>
                </a:cubicBezTo>
                <a:cubicBezTo>
                  <a:pt x="2122986" y="1200781"/>
                  <a:pt x="1975178" y="1158985"/>
                  <a:pt x="2112579" y="1213945"/>
                </a:cubicBezTo>
                <a:cubicBezTo>
                  <a:pt x="2176548" y="1239533"/>
                  <a:pt x="2208293" y="1245756"/>
                  <a:pt x="2270234" y="1261242"/>
                </a:cubicBezTo>
                <a:cubicBezTo>
                  <a:pt x="2355817" y="1318296"/>
                  <a:pt x="2429784" y="1358675"/>
                  <a:pt x="2490952" y="1450428"/>
                </a:cubicBezTo>
                <a:cubicBezTo>
                  <a:pt x="2532993" y="1513490"/>
                  <a:pt x="2506717" y="1487215"/>
                  <a:pt x="2569779" y="1529256"/>
                </a:cubicBezTo>
                <a:cubicBezTo>
                  <a:pt x="2580289" y="1545021"/>
                  <a:pt x="2593846" y="1559136"/>
                  <a:pt x="2601310" y="1576552"/>
                </a:cubicBezTo>
                <a:cubicBezTo>
                  <a:pt x="2631612" y="1647255"/>
                  <a:pt x="2602167" y="1625563"/>
                  <a:pt x="2632841" y="1686911"/>
                </a:cubicBezTo>
                <a:cubicBezTo>
                  <a:pt x="2641315" y="1703858"/>
                  <a:pt x="2653862" y="1718442"/>
                  <a:pt x="2664372" y="1734207"/>
                </a:cubicBezTo>
                <a:cubicBezTo>
                  <a:pt x="2669627" y="1755228"/>
                  <a:pt x="2673912" y="1776515"/>
                  <a:pt x="2680138" y="1797269"/>
                </a:cubicBezTo>
                <a:cubicBezTo>
                  <a:pt x="2689689" y="1829104"/>
                  <a:pt x="2711669" y="1891862"/>
                  <a:pt x="2711669" y="1891862"/>
                </a:cubicBezTo>
                <a:cubicBezTo>
                  <a:pt x="2716924" y="1928648"/>
                  <a:pt x="2717657" y="1966371"/>
                  <a:pt x="2727434" y="2002221"/>
                </a:cubicBezTo>
                <a:cubicBezTo>
                  <a:pt x="2744016" y="2063023"/>
                  <a:pt x="2764813" y="2061214"/>
                  <a:pt x="2790496" y="2112580"/>
                </a:cubicBezTo>
                <a:cubicBezTo>
                  <a:pt x="2797928" y="2127444"/>
                  <a:pt x="2798830" y="2145012"/>
                  <a:pt x="2806262" y="2159876"/>
                </a:cubicBezTo>
                <a:cubicBezTo>
                  <a:pt x="2814736" y="2176823"/>
                  <a:pt x="2827751" y="2191105"/>
                  <a:pt x="2837793" y="2207173"/>
                </a:cubicBezTo>
                <a:cubicBezTo>
                  <a:pt x="2854034" y="2233158"/>
                  <a:pt x="2865148" y="2262734"/>
                  <a:pt x="2885090" y="2286000"/>
                </a:cubicBezTo>
                <a:cubicBezTo>
                  <a:pt x="2897421" y="2300386"/>
                  <a:pt x="2916621" y="2307021"/>
                  <a:pt x="2932386" y="2317531"/>
                </a:cubicBezTo>
                <a:cubicBezTo>
                  <a:pt x="2945209" y="2355998"/>
                  <a:pt x="2949122" y="2381563"/>
                  <a:pt x="2979683" y="2412125"/>
                </a:cubicBezTo>
                <a:cubicBezTo>
                  <a:pt x="2993081" y="2425523"/>
                  <a:pt x="3010528" y="2434255"/>
                  <a:pt x="3026979" y="2443656"/>
                </a:cubicBezTo>
                <a:cubicBezTo>
                  <a:pt x="3081528" y="2474827"/>
                  <a:pt x="3084275" y="2473265"/>
                  <a:pt x="3137338" y="2490952"/>
                </a:cubicBezTo>
                <a:cubicBezTo>
                  <a:pt x="3153103" y="2501462"/>
                  <a:pt x="3167218" y="2515019"/>
                  <a:pt x="3184634" y="2522483"/>
                </a:cubicBezTo>
                <a:cubicBezTo>
                  <a:pt x="3535419" y="2672822"/>
                  <a:pt x="3018831" y="2431276"/>
                  <a:pt x="3294993" y="2554014"/>
                </a:cubicBezTo>
                <a:cubicBezTo>
                  <a:pt x="3327207" y="2568331"/>
                  <a:pt x="3357045" y="2587752"/>
                  <a:pt x="3389586" y="2601311"/>
                </a:cubicBezTo>
                <a:cubicBezTo>
                  <a:pt x="3609011" y="2692739"/>
                  <a:pt x="3800330" y="2641386"/>
                  <a:pt x="4067503" y="2648607"/>
                </a:cubicBezTo>
                <a:cubicBezTo>
                  <a:pt x="4151586" y="2643352"/>
                  <a:pt x="4235968" y="2641661"/>
                  <a:pt x="4319752" y="2632842"/>
                </a:cubicBezTo>
                <a:cubicBezTo>
                  <a:pt x="4336279" y="2631102"/>
                  <a:pt x="4351862" y="2623825"/>
                  <a:pt x="4367048" y="2617076"/>
                </a:cubicBezTo>
                <a:cubicBezTo>
                  <a:pt x="4501546" y="2557299"/>
                  <a:pt x="4421213" y="2591476"/>
                  <a:pt x="4524703" y="2522483"/>
                </a:cubicBezTo>
                <a:cubicBezTo>
                  <a:pt x="4651366" y="2438041"/>
                  <a:pt x="4618188" y="2456712"/>
                  <a:pt x="4729655" y="2412125"/>
                </a:cubicBezTo>
                <a:cubicBezTo>
                  <a:pt x="4761186" y="2380594"/>
                  <a:pt x="4787145" y="2342266"/>
                  <a:pt x="4824248" y="2317531"/>
                </a:cubicBezTo>
                <a:cubicBezTo>
                  <a:pt x="4855779" y="2296510"/>
                  <a:pt x="4890517" y="2279645"/>
                  <a:pt x="4918841" y="2254469"/>
                </a:cubicBezTo>
                <a:cubicBezTo>
                  <a:pt x="4938480" y="2237012"/>
                  <a:pt x="4947558" y="2209987"/>
                  <a:pt x="4966138" y="2191407"/>
                </a:cubicBezTo>
                <a:cubicBezTo>
                  <a:pt x="5046250" y="2111295"/>
                  <a:pt x="4983251" y="2215886"/>
                  <a:pt x="5060731" y="2112580"/>
                </a:cubicBezTo>
                <a:cubicBezTo>
                  <a:pt x="5079117" y="2088066"/>
                  <a:pt x="5090586" y="2058946"/>
                  <a:pt x="5108028" y="2033752"/>
                </a:cubicBezTo>
                <a:cubicBezTo>
                  <a:pt x="5137941" y="1990544"/>
                  <a:pt x="5202621" y="1907628"/>
                  <a:pt x="5202621" y="1907628"/>
                </a:cubicBezTo>
                <a:cubicBezTo>
                  <a:pt x="5239138" y="1798078"/>
                  <a:pt x="5234152" y="1846272"/>
                  <a:pt x="5234152" y="1765738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C:\Documents and Settings\Komp\Local Settings\Temporary Internet Files\Content.IE5\9CSJT14P\MCj03598550000[1].wmf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86644" y="2285992"/>
            <a:ext cx="767717" cy="103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Komp\Local Settings\Temporary Internet Files\Content.IE5\0H8L6B0T\MCj01113780000[1].wmf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00496" y="857232"/>
            <a:ext cx="1328726" cy="74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Komp\Local Settings\Temporary Internet Files\Content.IE5\KL8BWR4V\MCj03264940000[1].wmf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57884" y="1500174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Komp\Local Settings\Temporary Internet Files\Content.IE5\6P0VMXA5\MCj04321610000[1].wm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429520" y="5072074"/>
            <a:ext cx="556153" cy="1296983"/>
          </a:xfrm>
          <a:prstGeom prst="rect">
            <a:avLst/>
          </a:prstGeom>
          <a:noFill/>
        </p:spPr>
      </p:pic>
      <p:pic>
        <p:nvPicPr>
          <p:cNvPr id="1027" name="Picture 3" descr="C:\Documents and Settings\Komp\Local Settings\Temporary Internet Files\Content.IE5\KL8BWR4V\MCj04264420000[1]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15074" y="5643578"/>
            <a:ext cx="994445" cy="877481"/>
          </a:xfrm>
          <a:prstGeom prst="rect">
            <a:avLst/>
          </a:prstGeom>
          <a:noFill/>
        </p:spPr>
      </p:pic>
      <p:pic>
        <p:nvPicPr>
          <p:cNvPr id="1028" name="Picture 4" descr="C:\Documents and Settings\Komp\Local Settings\Temporary Internet Files\Content.IE5\9CSJT14P\MCj04235050000[1].wm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643702" y="3857628"/>
            <a:ext cx="891226" cy="13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имени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0"/>
            <a:ext cx="561646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Информатика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4572008"/>
            <a:ext cx="85725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Логика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Безимени-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87217">
            <a:off x="896084" y="3115536"/>
            <a:ext cx="2269015" cy="1642569"/>
          </a:xfrm>
          <a:prstGeom prst="rect">
            <a:avLst/>
          </a:prstGeom>
        </p:spPr>
      </p:pic>
      <p:pic>
        <p:nvPicPr>
          <p:cNvPr id="7" name="Рисунок 6" descr="Безимени-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928802"/>
            <a:ext cx="2328901" cy="1685922"/>
          </a:xfrm>
          <a:prstGeom prst="rect">
            <a:avLst/>
          </a:prstGeom>
        </p:spPr>
      </p:pic>
      <p:pic>
        <p:nvPicPr>
          <p:cNvPr id="8" name="Рисунок 7" descr="Безимени-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00430" y="4643446"/>
            <a:ext cx="1383159" cy="844247"/>
          </a:xfrm>
          <a:prstGeom prst="rect">
            <a:avLst/>
          </a:prstGeom>
        </p:spPr>
      </p:pic>
      <p:pic>
        <p:nvPicPr>
          <p:cNvPr id="9" name="Рисунок 8" descr="Безимени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643314"/>
            <a:ext cx="1302832" cy="943137"/>
          </a:xfrm>
          <a:prstGeom prst="rect">
            <a:avLst/>
          </a:prstGeom>
        </p:spPr>
      </p:pic>
      <p:pic>
        <p:nvPicPr>
          <p:cNvPr id="10" name="Рисунок 9" descr="Безимени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493968" flipH="1">
            <a:off x="5423382" y="4974019"/>
            <a:ext cx="1168946" cy="846215"/>
          </a:xfrm>
          <a:prstGeom prst="rect">
            <a:avLst/>
          </a:prstGeom>
        </p:spPr>
      </p:pic>
      <p:pic>
        <p:nvPicPr>
          <p:cNvPr id="11" name="Рисунок 10" descr="Безимени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493968" flipH="1">
            <a:off x="5780573" y="3759573"/>
            <a:ext cx="1168946" cy="846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Komp\Local Settings\Temporary Internet Files\Content.IE5\W3OJQXSB\MCj0415666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7786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3357586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 клавишам прыг да скок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Береги </a:t>
            </a:r>
            <a:r>
              <a:rPr lang="ru-RU" dirty="0" err="1" smtClean="0">
                <a:solidFill>
                  <a:schemeClr val="tx1"/>
                </a:solidFill>
              </a:rPr>
              <a:t>но-го-ток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Раз два и готово –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Отстукали слово!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Вот где пальцам физкультура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Это вот - 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928934"/>
            <a:ext cx="3214710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зоопарке есть зайчишка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 компьютера есть - ….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000504"/>
            <a:ext cx="3214710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Для чего же этот ящик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Он в себя бумагу тащит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сейчас же буквы, точки,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Запятые – строчка к строчке –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Напечатает картинку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Ловкий мастер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Струйный - ….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714356"/>
            <a:ext cx="3214710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Засевали семь сестер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Поля белого простор 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Чудесами , словно в сказке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 зовут волшебниц - 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929066"/>
            <a:ext cx="3214710" cy="142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Что за звездочки сквозные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пальто и на платке,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 сквозные – вырезные, а возьмешь – вода в руке…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142984"/>
            <a:ext cx="571504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928934"/>
            <a:ext cx="571504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4000504"/>
            <a:ext cx="571504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1142984"/>
            <a:ext cx="571504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/>
              <a:t>3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4143380"/>
            <a:ext cx="571504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/>
              <a:t>2</a:t>
            </a:r>
            <a:endParaRPr lang="ru-RU" sz="4800" dirty="0"/>
          </a:p>
        </p:txBody>
      </p:sp>
      <p:pic>
        <p:nvPicPr>
          <p:cNvPr id="13" name="Рисунок 12" descr="C:\Documents and Settings\Komp\Local Settings\Temporary Internet Files\Content.IE5\OJQ7SRKV\MCj0396944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30718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Komp\Local Settings\Temporary Internet Files\Content.IE5\WB4BIRI1\MCj03969060000[1]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7541580">
            <a:off x="3617687" y="2518923"/>
            <a:ext cx="1412727" cy="181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Komp\Local Settings\Temporary Internet Files\Content.IE5\JGQC0CDX\MCj04315390000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286124"/>
            <a:ext cx="21691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Komp\Local Settings\Temporary Internet Files\Content.IE5\WB4BIRI1\MCj0432652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642918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Komp\Local Settings\Temporary Internet Files\Content.IE5\9CSJT14P\MCj04397740000[1]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385762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Komp\Local Settings\Temporary Internet Files\Content.IE5\OJQ7SRKV\MCj04348070000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67866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Komp\Local Settings\Temporary Internet Files\Content.IE5\WB4BIRI1\MCj0246181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7740" y="1022667"/>
            <a:ext cx="4668520" cy="481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7686" y="642918"/>
            <a:ext cx="2643206" cy="535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Komp\Local Settings\Temporary Internet Files\Content.IE5\W3OJQXSB\MCj04369050000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28934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Komp\Local Settings\Temporary Internet Files\Content.IE5\OJQ7SRKV\MCj04369090000[1]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7" y="3500438"/>
            <a:ext cx="3000396" cy="299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Komp\Local Settings\Temporary Internet Files\Content.IE5\WB4BIRI1\MCj04348300000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928670"/>
            <a:ext cx="2143140" cy="20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Komp\Local Settings\Temporary Internet Files\Content.IE5\W3OJQXSB\MCj0436892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714884"/>
            <a:ext cx="178595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Komp\Local Settings\Temporary Internet Files\Content.IE5\WB4BIRI1\MCj04369060000[1]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642918"/>
            <a:ext cx="270891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Komp\Local Settings\Temporary Internet Files\Content.IE5\WB4BIRI1\MCj04368940000[1]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1500174"/>
            <a:ext cx="1571636" cy="15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Komp\Local Settings\Temporary Internet Files\Content.IE5\OJQ7SRKV\MCj04374570000[1].wm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786322"/>
            <a:ext cx="13957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20705900">
            <a:off x="3826656" y="674770"/>
            <a:ext cx="750270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1071546"/>
            <a:ext cx="92869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319159">
            <a:off x="1512560" y="1113970"/>
            <a:ext cx="750270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1379346">
            <a:off x="2771936" y="3529466"/>
            <a:ext cx="775977" cy="299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488771">
            <a:off x="4395719" y="2865902"/>
            <a:ext cx="904334" cy="175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368134">
            <a:off x="7018588" y="5197251"/>
            <a:ext cx="821708" cy="1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357290" y="3071810"/>
            <a:ext cx="1939086" cy="2848120"/>
            <a:chOff x="5693302" y="1097666"/>
            <a:chExt cx="1939086" cy="2848120"/>
          </a:xfrm>
        </p:grpSpPr>
        <p:pic>
          <p:nvPicPr>
            <p:cNvPr id="7" name="Рисунок 6" descr="C:\Documents and Settings\Komp\Local Settings\Temporary Internet Files\Content.IE5\WB4BIRI1\MCj03586750000[1].wmf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0047703">
              <a:off x="5693302" y="1097666"/>
              <a:ext cx="1428760" cy="284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 rot="20229056">
              <a:off x="6846570" y="1876832"/>
              <a:ext cx="785818" cy="157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2592557">
            <a:off x="4273214" y="2377724"/>
            <a:ext cx="4248428" cy="3500462"/>
            <a:chOff x="4014519" y="2071678"/>
            <a:chExt cx="4248428" cy="3500462"/>
          </a:xfrm>
        </p:grpSpPr>
        <p:pic>
          <p:nvPicPr>
            <p:cNvPr id="5" name="Рисунок 4" descr="C:\Documents and Settings\Komp\Local Settings\Temporary Internet Files\Content.IE5\OJQ7SRKV\MCj00882620000[1].wmf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6314" y="2071678"/>
              <a:ext cx="3476633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 rot="2734226">
              <a:off x="5396607" y="1351862"/>
              <a:ext cx="1285884" cy="4050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86050" y="4000504"/>
            <a:ext cx="1937564" cy="1611992"/>
            <a:chOff x="5000628" y="1071546"/>
            <a:chExt cx="1937564" cy="1611992"/>
          </a:xfrm>
        </p:grpSpPr>
        <p:pic>
          <p:nvPicPr>
            <p:cNvPr id="4" name="Рисунок 3" descr="C:\Documents and Settings\Komp\Local Settings\Temporary Internet Files\Content.IE5\WB4BIRI1\MCj00884060000[1].wmf"/>
            <p:cNvPicPr/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627688">
              <a:off x="5438006" y="1183352"/>
              <a:ext cx="1143008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5000628" y="1071546"/>
              <a:ext cx="1928826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57224" y="928670"/>
            <a:ext cx="3143272" cy="2643206"/>
            <a:chOff x="857224" y="1000108"/>
            <a:chExt cx="3143272" cy="2643206"/>
          </a:xfrm>
        </p:grpSpPr>
        <p:pic>
          <p:nvPicPr>
            <p:cNvPr id="8" name="Рисунок 7" descr="C:\Documents and Settings\Komp\Local Settings\Temporary Internet Files\Content.IE5\OJQ7SRKV\MCj04363200000[1]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24" y="1000108"/>
              <a:ext cx="2928958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 rot="5400000">
              <a:off x="1964513" y="1607331"/>
              <a:ext cx="2643206" cy="142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 rot="1684180">
            <a:off x="4943099" y="1989886"/>
            <a:ext cx="2883686" cy="1994522"/>
            <a:chOff x="3571868" y="714356"/>
            <a:chExt cx="3581148" cy="2326640"/>
          </a:xfrm>
        </p:grpSpPr>
        <p:pic>
          <p:nvPicPr>
            <p:cNvPr id="2" name="Рисунок 1" descr="C:\Documents and Settings\Komp\Local Settings\Temporary Internet Files\Content.IE5\W3OJQXSB\MCj01124220000[1].wmf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71868" y="714356"/>
              <a:ext cx="3043238" cy="2199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 rot="9207566">
              <a:off x="3966745" y="2098845"/>
              <a:ext cx="3186271" cy="942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00364" y="1928802"/>
            <a:ext cx="1785950" cy="1494471"/>
            <a:chOff x="4786314" y="1071546"/>
            <a:chExt cx="1928826" cy="1708785"/>
          </a:xfrm>
        </p:grpSpPr>
        <p:pic>
          <p:nvPicPr>
            <p:cNvPr id="3" name="Рисунок 2" descr="C:\Documents and Settings\Komp\Local Settings\Temporary Internet Files\Content.IE5\JGQC0CDX\MCj04369070000[1].png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6314" y="1071546"/>
              <a:ext cx="1708785" cy="1708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 rot="5400000">
              <a:off x="5536413" y="1535893"/>
              <a:ext cx="1500198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28728" y="1214422"/>
            <a:ext cx="6262747" cy="4342021"/>
            <a:chOff x="1000100" y="1714488"/>
            <a:chExt cx="6262747" cy="4342021"/>
          </a:xfrm>
        </p:grpSpPr>
        <p:pic>
          <p:nvPicPr>
            <p:cNvPr id="25" name="Рисунок 24" descr="C:\Documents and Settings\Komp\Local Settings\Temporary Internet Files\Content.IE5\OJQ7SRKV\MCj00882620000[1].wmf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70927">
              <a:off x="4214810" y="2786058"/>
              <a:ext cx="3048037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22" descr="C:\Documents and Settings\Komp\Local Settings\Temporary Internet Files\Content.IE5\OJQ7SRKV\MCj04363200000[1]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0100" y="1714488"/>
              <a:ext cx="2928958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23" descr="C:\Documents and Settings\Komp\Local Settings\Temporary Internet Files\Content.IE5\W3OJQXSB\MCj01124220000[1].wmf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504078">
              <a:off x="3571868" y="2571744"/>
              <a:ext cx="2500330" cy="1699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 descr="C:\Documents and Settings\Komp\Local Settings\Temporary Internet Files\Content.IE5\WB4BIRI1\MCj00884060000[1].wmf"/>
            <p:cNvPicPr/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627688">
              <a:off x="3794933" y="4469500"/>
              <a:ext cx="1143008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Рисунок 26" descr="C:\Documents and Settings\Komp\Local Settings\Temporary Internet Files\Content.IE5\JGQC0CDX\MCj04369070000[1].png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14612" y="3500438"/>
              <a:ext cx="1500198" cy="1565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Рисунок 27" descr="C:\Documents and Settings\Komp\Local Settings\Temporary Internet Files\Content.IE5\WB4BIRI1\MCj03586750000[1].wmf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9305347">
              <a:off x="1371103" y="3208389"/>
              <a:ext cx="1428760" cy="284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Komp\Local Settings\Temporary Internet Files\Content.IE5\JGQC0CDX\MCj0434215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5722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4786322"/>
            <a:ext cx="1333502" cy="1333502"/>
          </a:xfrm>
          <a:prstGeom prst="rect">
            <a:avLst/>
          </a:prstGeom>
        </p:spPr>
      </p:pic>
      <p:pic>
        <p:nvPicPr>
          <p:cNvPr id="4" name="Рисунок 3" descr="JUJ1.jpg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7" y="4786322"/>
            <a:ext cx="2000264" cy="1795586"/>
          </a:xfrm>
          <a:prstGeom prst="rect">
            <a:avLst/>
          </a:prstGeom>
        </p:spPr>
      </p:pic>
      <p:pic>
        <p:nvPicPr>
          <p:cNvPr id="5" name="Рисунок 4" descr="23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4357694"/>
            <a:ext cx="1057275" cy="828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Komp\Local Settings\Temporary Internet Files\Content.IE5\W3OJQXSB\MCj0437024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Komp\Local Settings\Temporary Internet Files\Content.IE5\WB4BIRI1\MCj03079470000[1]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21481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710</Words>
  <Application>Microsoft Office PowerPoint</Application>
  <PresentationFormat>Экран (4:3)</PresentationFormat>
  <Paragraphs>129</Paragraphs>
  <Slides>17</Slides>
  <Notes>16</Notes>
  <HiddenSlides>15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  <vt:variant>
        <vt:lpstr>Произвольные показы</vt:lpstr>
      </vt:variant>
      <vt:variant>
        <vt:i4>7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Юзер</cp:lastModifiedBy>
  <cp:revision>32</cp:revision>
  <dcterms:modified xsi:type="dcterms:W3CDTF">2012-09-27T17:41:08Z</dcterms:modified>
</cp:coreProperties>
</file>