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8" r:id="rId4"/>
    <p:sldId id="257" r:id="rId5"/>
    <p:sldId id="263" r:id="rId6"/>
    <p:sldId id="264" r:id="rId7"/>
    <p:sldId id="261" r:id="rId8"/>
    <p:sldId id="260" r:id="rId9"/>
    <p:sldId id="267" r:id="rId10"/>
    <p:sldId id="270" r:id="rId11"/>
    <p:sldId id="269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43E9-A2AD-44E7-A718-B345695561F5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53D5-436E-4D95-B135-9349679193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/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Пальчиковая </a:t>
            </a: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гимнастика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/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в </a:t>
            </a:r>
            <a:r>
              <a:rPr lang="ru-RU" sz="5400" b="1" dirty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стихах для детей</a:t>
            </a:r>
            <a:br>
              <a:rPr lang="ru-RU" sz="5400" b="1" dirty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</a:br>
            <a:endParaRPr lang="ru-RU" sz="5400" b="1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Пятачок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b="1" dirty="0"/>
              <a:t>       </a:t>
            </a:r>
            <a:r>
              <a:rPr lang="ru-RU" sz="1600" b="1" dirty="0" smtClean="0">
                <a:cs typeface="Aharoni" pitchFamily="2" charset="-79"/>
              </a:rPr>
              <a:t>(</a:t>
            </a:r>
            <a:r>
              <a:rPr lang="ru-RU" sz="1600" b="1" dirty="0">
                <a:cs typeface="Aharoni" pitchFamily="2" charset="-79"/>
              </a:rPr>
              <a:t>Сесть на корточки, руки на поясе, делаем наклоны вправо)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Поросенок Пятачок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Отлежал себе бочок!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(Встаём, выпрямляемся, поднимаем руки вверх – потягиваемся)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Встал на ножки,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Потянулся!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(Приседаем на корточки и делаем наклон вперёд, руки держим прямо перед собой)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потом присел,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Нагнулся!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(Встаём, делаем прыжки на месте. Руки на поясе, делаем ходьбу на месте)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немножко поскакал,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на месте пошагал.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(Сесть на корточки, руки на поясе, делаем наклоны влево)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потом опять прилёг, -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Но уже на левый бок!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Белка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b="1" dirty="0" smtClean="0"/>
              <a:t> </a:t>
            </a:r>
            <a:r>
              <a:rPr lang="ru-RU" b="1" dirty="0"/>
              <a:t>   </a:t>
            </a:r>
            <a:r>
              <a:rPr lang="ru-RU" sz="2400" b="1" dirty="0" smtClean="0">
                <a:cs typeface="Aharoni" pitchFamily="2" charset="-79"/>
              </a:rPr>
              <a:t>(</a:t>
            </a:r>
            <a:r>
              <a:rPr lang="ru-RU" sz="2400" b="1" dirty="0">
                <a:cs typeface="Aharoni" pitchFamily="2" charset="-79"/>
              </a:rPr>
              <a:t>В самом начале кулачек сжат)</a:t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Сидит белка на тележке,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Продаёт она орешки:</a:t>
            </a:r>
            <a:r>
              <a:rPr lang="ru-RU" sz="2400" b="1" dirty="0">
                <a:cs typeface="Aharoni" pitchFamily="2" charset="-79"/>
              </a:rPr>
              <a:t/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cs typeface="Aharoni" pitchFamily="2" charset="-79"/>
              </a:rPr>
              <a:t>(Поочерёдно разгибать все пальчики</a:t>
            </a:r>
            <a:r>
              <a:rPr lang="ru-RU" sz="2400" b="1" dirty="0" smtClean="0">
                <a:cs typeface="Aharoni" pitchFamily="2" charset="-79"/>
              </a:rPr>
              <a:t>,</a:t>
            </a:r>
          </a:p>
          <a:p>
            <a:pPr algn="ctr" fontAlgn="base">
              <a:buNone/>
            </a:pPr>
            <a:r>
              <a:rPr lang="ru-RU" sz="2400" b="1" dirty="0" smtClean="0">
                <a:cs typeface="Aharoni" pitchFamily="2" charset="-79"/>
              </a:rPr>
              <a:t> </a:t>
            </a:r>
            <a:r>
              <a:rPr lang="ru-RU" sz="2400" b="1" dirty="0">
                <a:cs typeface="Aharoni" pitchFamily="2" charset="-79"/>
              </a:rPr>
              <a:t>начиная с большого)</a:t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Лисичке-сестричке,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Воробью, синичке,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Мишке толстопятому,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Заиньке усатому…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Наша семья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dirty="0" smtClean="0"/>
              <a:t>   </a:t>
            </a:r>
          </a:p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(</a:t>
            </a:r>
            <a:r>
              <a:rPr lang="ru-RU" sz="2000" b="1" dirty="0">
                <a:cs typeface="Aharoni" pitchFamily="2" charset="-79"/>
              </a:rPr>
              <a:t>По очереди разгибайте пальчики, начиная с большого)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Этот пальчик большой -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Это папа дорогой.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Рядом с папой – наша мама.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Рядом с мамой – брат старшой.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Вслед за ним сестренка -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Милая девчонка.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самый маленький крепыш -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Это славный наш малыш.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Зимняя прогулка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dirty="0" smtClean="0"/>
              <a:t>     </a:t>
            </a:r>
            <a:r>
              <a:rPr lang="ru-RU" sz="2000" b="1" dirty="0" smtClean="0">
                <a:cs typeface="Aharoni" pitchFamily="2" charset="-79"/>
              </a:rPr>
              <a:t>(</a:t>
            </a:r>
            <a:r>
              <a:rPr lang="ru-RU" sz="2000" b="1" dirty="0">
                <a:cs typeface="Aharoni" pitchFamily="2" charset="-79"/>
              </a:rPr>
              <a:t>Загибаем пальчики по одному)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Раз, два, три, четыре, пять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("Идём" по столу указательным и средним пальчиками)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Мы во двор пришли гулять.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("Лепим" комочек двумя ладонями)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Бабу снежную лепили,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(Крошащие движения всеми пальцами)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Птичек крошками кормили,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(Ведём указательным пальцем правой руки по ладони левой руки)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 горки мы потом катались,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(Кладём ладошки на стол то одной стороной, то другой)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ещё в снегу валялись.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(Отряхиваем ладошки)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Все в снегу домой пришли.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(Движения воображаемой ложкой, руки под щёки)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Съели суп и спать легли.</a:t>
            </a:r>
          </a:p>
          <a:p>
            <a:pPr fontAlgn="base"/>
            <a:r>
              <a:rPr lang="ru-RU" dirty="0"/>
              <a:t>       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Паучок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     (</a:t>
            </a:r>
            <a:r>
              <a:rPr lang="ru-RU" sz="2000" b="1" dirty="0">
                <a:cs typeface="Aharoni" pitchFamily="2" charset="-79"/>
              </a:rPr>
              <a:t>Руки скрещены. Пальцы каждой руки "бегут" по предплечью, </a:t>
            </a:r>
            <a:endParaRPr lang="ru-RU" sz="20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а </a:t>
            </a:r>
            <a:r>
              <a:rPr lang="ru-RU" sz="2000" b="1" dirty="0">
                <a:cs typeface="Aharoni" pitchFamily="2" charset="-79"/>
              </a:rPr>
              <a:t>затем по плечу другой руки.)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Паучок ходил по ветке,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за ним ходили детки.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(Кисти свободно опущены, выполняем стряхивающее движение – дождик.)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Дождик с неба вдруг полил,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(Хлопок ладонями по столу/коленям.)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Паучков на землю смыл.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(Ладони боковыми сторонами прижаты друг к другу, пальцы растопырены, качаем руками – солнышко светит.)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Солнце стало пригревать,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(Делаем движения такие же, как и в самом начале.)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Паучок ползёт опять,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("Паучки" ползают по голове.)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за ним ползут все детки,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Чтобы погулять на ветке.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Берёза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 </a:t>
            </a:r>
            <a:r>
              <a:rPr lang="ru-RU" sz="2500" b="1" dirty="0" smtClean="0">
                <a:cs typeface="Aharoni" pitchFamily="2" charset="-79"/>
              </a:rPr>
              <a:t>(</a:t>
            </a:r>
            <a:r>
              <a:rPr lang="ru-RU" sz="2500" b="1" dirty="0">
                <a:cs typeface="Aharoni" pitchFamily="2" charset="-79"/>
              </a:rPr>
              <a:t>Плавное движение правой рукой в </a:t>
            </a:r>
            <a:r>
              <a:rPr lang="ru-RU" sz="2500" b="1" dirty="0" err="1">
                <a:cs typeface="Aharoni" pitchFamily="2" charset="-79"/>
              </a:rPr>
              <a:t>сторону-вверх</a:t>
            </a:r>
            <a:r>
              <a:rPr lang="ru-RU" sz="2500" b="1" dirty="0">
                <a:cs typeface="Aharoni" pitchFamily="2" charset="-79"/>
              </a:rPr>
              <a:t>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Берёза моя, берёзонька.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(То же, но левой рукой)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Берёза моя кудрявая.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(подъём рук вверх, вдох)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Стоишь ты, берёзонька,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(Опустить руки, выдох)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 err="1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Посредь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ru-RU" sz="2500" b="1" dirty="0" err="1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долинушки</a:t>
            </a: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(подъём рук, вдох)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 тебе, берёзонька,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(Опустить руки, выдох)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Листья зелёные,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(Подъём рук, вдох)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Под тобой, берёзонька,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(Опустить руки, выдох)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Трава шёлковая,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(Подъём рук, вдох)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Вокруг тебя, берёзонька,</a:t>
            </a:r>
            <a:r>
              <a:rPr lang="ru-RU" sz="2500" b="1" dirty="0">
                <a:cs typeface="Aharoni" pitchFamily="2" charset="-79"/>
              </a:rPr>
              <a:t/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cs typeface="Aharoni" pitchFamily="2" charset="-79"/>
              </a:rPr>
              <a:t>(Опустить руки, длительный выдох)</a:t>
            </a:r>
            <a:br>
              <a:rPr lang="ru-RU" sz="2500" b="1" dirty="0"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Девицы красные</a:t>
            </a:r>
            <a:b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Венки вьют, плетут…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Рыбки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ru-RU" dirty="0" smtClean="0"/>
              <a:t>    </a:t>
            </a:r>
            <a:r>
              <a:rPr lang="ru-RU" sz="2200" b="1" dirty="0">
                <a:cs typeface="Aharoni" pitchFamily="2" charset="-79"/>
              </a:rPr>
              <a:t> (Ладони сомкнуты, чуть округлены. Выполняем волнообразные движения в воздухе.)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Пять маленьких рыбок играли в реке,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(Руки прижаты друг к другу. Переворачиваем их с боку на бок.)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Лежало большое бревно на песке,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(Ладони сомкнуты и чуть округлены. Выполняем ими "ныряющее" движение.)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рыбка сказала: "Нырять здесь легко!"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(Качаем сомкнутыми ладонями (отрицательный жест).)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Вторая сказала: "Ведь здесь глубоко."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(Ладони поворачиваются на тыльную сторону одной из рук – рыбка спит.)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третья сказала: "Мне хочется спать!"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(Быстро качаем ладонями – дрожь.)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Четвёртая стала чуть-чуть замерзать.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(Запястья соединены. Ладони раскрываются и соединяются – рот.)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пятая крикнула: "Здесь крокодил!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(Быстрые волнообразные движения сомкнутыми ладонями – уплывают.)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Плывите отсюда, чтоб не проглотил!"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Пчёлки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endParaRPr lang="ru-RU" sz="16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1600" b="1" dirty="0" smtClean="0">
                <a:cs typeface="Aharoni" pitchFamily="2" charset="-79"/>
              </a:rPr>
              <a:t>   (</a:t>
            </a:r>
            <a:r>
              <a:rPr lang="ru-RU" sz="1600" b="1" dirty="0">
                <a:cs typeface="Aharoni" pitchFamily="2" charset="-79"/>
              </a:rPr>
              <a:t>Одна из рук стоит на столе, опираясь на локоть, пальцы растопырены (ёлка) </a:t>
            </a:r>
            <a:endParaRPr lang="ru-RU" sz="16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1600" b="1" dirty="0" smtClean="0">
                <a:cs typeface="Aharoni" pitchFamily="2" charset="-79"/>
              </a:rPr>
              <a:t>На </a:t>
            </a:r>
            <a:r>
              <a:rPr lang="ru-RU" sz="1600" b="1" dirty="0">
                <a:cs typeface="Aharoni" pitchFamily="2" charset="-79"/>
              </a:rPr>
              <a:t>второй руке пальцы смыкаются в кольцо (улей). "Улей" прижат к "ёлке".)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Домик маленький на ёлке,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Дом для пчёл, а где же пчёлки?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(Заглядываем в "улей".)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Надо в дом постучать,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(Сжимаем кулачки, стучим ими друг о друга.)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Раз, два, три, четыре, пять.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Я стучу, стучу по ёлке,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Где же, Где же эти пчёлки?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(Стучим кулаками друг о друга, чередуя руки.)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Стали вдруг вылетать:</a:t>
            </a:r>
            <a:r>
              <a:rPr lang="ru-RU" sz="1600" b="1" dirty="0">
                <a:cs typeface="Aharoni" pitchFamily="2" charset="-79"/>
              </a:rPr>
              <a:t/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cs typeface="Aharoni" pitchFamily="2" charset="-79"/>
              </a:rPr>
              <a:t>(Разводим руками, растопыриваем пальцы и шевелим ими, пчёлки летают.)</a:t>
            </a:r>
            <a:br>
              <a:rPr lang="ru-RU" sz="1600" b="1" dirty="0">
                <a:cs typeface="Aharoni" pitchFamily="2" charset="-79"/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Раз два, три, четыре, пять!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Медузы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   (</a:t>
            </a:r>
            <a:r>
              <a:rPr lang="ru-RU" sz="2000" b="1" dirty="0">
                <a:cs typeface="Aharoni" pitchFamily="2" charset="-79"/>
              </a:rPr>
              <a:t>Дети соединяют ладони, раздвигают пальцы.)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Две огромные медузы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Прилепились пузом к пузу.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(После чего отрывают ладони друг от друга, выгибая пальцы, при этом пальцы левой руки прижаты к пальцам правой.)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Выгнем щупальца сильнее-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Вот как гнуться мы умеем!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Цыплята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    </a:t>
            </a:r>
            <a:r>
              <a:rPr lang="ru-RU" dirty="0" smtClean="0"/>
              <a:t>(</a:t>
            </a:r>
            <a:r>
              <a:rPr lang="ru-RU" sz="2400" b="1" dirty="0" smtClean="0">
                <a:cs typeface="Aharoni" pitchFamily="2" charset="-79"/>
              </a:rPr>
              <a:t>Поглаживаем </a:t>
            </a:r>
            <a:r>
              <a:rPr lang="ru-RU" sz="2400" b="1" dirty="0">
                <a:cs typeface="Aharoni" pitchFamily="2" charset="-79"/>
              </a:rPr>
              <a:t>поочередно все 10 пальцев на руках, затем, на последних строчках, соединяем детские ладошки, </a:t>
            </a:r>
            <a:endParaRPr lang="ru-RU" sz="2400" b="1" dirty="0" smtClean="0">
              <a:cs typeface="Aharoni" pitchFamily="2" charset="-79"/>
            </a:endParaRPr>
          </a:p>
          <a:p>
            <a:pPr algn="ctr">
              <a:buNone/>
            </a:pPr>
            <a:r>
              <a:rPr lang="ru-RU" sz="2400" b="1" dirty="0" smtClean="0">
                <a:cs typeface="Aharoni" pitchFamily="2" charset="-79"/>
              </a:rPr>
              <a:t>как </a:t>
            </a:r>
            <a:r>
              <a:rPr lang="ru-RU" sz="2400" b="1" dirty="0">
                <a:cs typeface="Aharoni" pitchFamily="2" charset="-79"/>
              </a:rPr>
              <a:t>будто хлопаем )</a:t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Раз, два – шли цыплята,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Три, четыре – погулять,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за ними прыгал пятый,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Позади бежал шестой,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седьмой уже устал,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восьмой совсем отстал,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девятый всех догнал,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десятый испугался,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Очень громко запищал: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- Пи-пи-пи!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- Ты не бойся, не пищи,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Мы здесь рядом, поищи.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4632" cy="482453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Дом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Я хочу построить дом,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i="1" dirty="0">
                <a:cs typeface="Aharoni" pitchFamily="2" charset="-79"/>
              </a:rPr>
              <a:t>(Руки сложить домиком, и поднять над головой)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Чтоб окошко было в нём,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(Пальчики обеих рук соединить в кружочек)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Чтоб у дома дверь была,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(Ладошки рук соединяем вместе вертикально)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Рядом чтоб сосна росла.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(Одну руку поднимаем вверх и "растопыриваем" пальчики)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Чтоб вокруг забор стоял,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Пёс ворота охранял,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(Соединяем руки в замочек и делаем круг перед собой)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Солнце было, дождик шёл,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(Сначала поднимаем руки вверх, пальцы "растопырены". Затем пальцы опускаем вниз, делаем "стряхивающие" движения)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тюльпан в саду расцвёл!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(Соединяем вместе ладошки и медленно раскрываем пальчики –   "бутончик тюльпана")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45719" cy="1215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Отдохнём</a:t>
            </a:r>
            <a:endParaRPr lang="ru-RU" sz="3200" b="1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Наши </a:t>
            </a: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пальчики проснулись,</a:t>
            </a:r>
            <a:b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Потянулись, потянулись…</a:t>
            </a:r>
            <a:b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встряхнулись…</a:t>
            </a:r>
            <a:r>
              <a:rPr lang="ru-RU" sz="1900" b="1" dirty="0">
                <a:cs typeface="Aharoni" pitchFamily="2" charset="-79"/>
              </a:rPr>
              <a:t/>
            </a:r>
            <a:br>
              <a:rPr lang="ru-RU" sz="1900" b="1" dirty="0">
                <a:cs typeface="Aharoni" pitchFamily="2" charset="-79"/>
              </a:rPr>
            </a:br>
            <a:r>
              <a:rPr lang="ru-RU" sz="1900" b="1" dirty="0">
                <a:cs typeface="Aharoni" pitchFamily="2" charset="-79"/>
              </a:rPr>
              <a:t>(выполняем все эти движения) По ладошке побежали</a:t>
            </a:r>
            <a:br>
              <a:rPr lang="ru-RU" sz="1900" b="1" dirty="0">
                <a:cs typeface="Aharoni" pitchFamily="2" charset="-79"/>
              </a:rPr>
            </a:br>
            <a:r>
              <a:rPr lang="ru-RU" sz="1900" b="1" dirty="0">
                <a:cs typeface="Aharoni" pitchFamily="2" charset="-79"/>
              </a:rPr>
              <a:t>(по ладони одной руки бегают пальцы другой, потом наоборот)</a:t>
            </a:r>
            <a:br>
              <a:rPr lang="ru-RU" sz="1900" b="1" dirty="0">
                <a:cs typeface="Aharoni" pitchFamily="2" charset="-79"/>
              </a:rPr>
            </a:b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Побежали, побежали,</a:t>
            </a:r>
            <a:b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Поскакали, поскакали</a:t>
            </a:r>
            <a:b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устали. Сели отдыхать</a:t>
            </a:r>
            <a:r>
              <a:rPr lang="ru-RU" sz="1900" b="1" dirty="0">
                <a:cs typeface="Aharoni" pitchFamily="2" charset="-79"/>
              </a:rPr>
              <a:t/>
            </a:r>
            <a:br>
              <a:rPr lang="ru-RU" sz="1900" b="1" dirty="0">
                <a:cs typeface="Aharoni" pitchFamily="2" charset="-79"/>
              </a:rPr>
            </a:br>
            <a:r>
              <a:rPr lang="ru-RU" sz="1900" b="1" dirty="0">
                <a:cs typeface="Aharoni" pitchFamily="2" charset="-79"/>
              </a:rPr>
              <a:t>(потрясите пальцами и положите руки на стол или на колени)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Друзья – садоводы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Палец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толстый и большой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 сад за сливами пошёл.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(Ладошка собрана в "кулачок". Отгибаем большой пальчик, выпрямляем его, затем сгибаем наполовину. Снова сгибаем и так несколько раз)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Указательный с порога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Указал ему дорогу.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(Отгибаем указательный пальчик, далее "сгибаем-разгибаем")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Средний палец самый меткий,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Он сбивает сливы с ветки.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(Отгибаем средний пальчик, "сгибаем-разгибаем" его. При этом нужно стараться не сгибать указательный и большой пальцы)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Безымянный подбирает,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(Отгибаем также безымянный, постараться не шевелить предыдущими пальчиками)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мизинчик-господинчик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 землю косточки бросает!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(Отгибаем мизинчик)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Кораблик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55576" y="908720"/>
            <a:ext cx="7474024" cy="524604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По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реке плывёт кораблик,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(Прижимаем нижние части ладошек друг к другу, верхние открыты – показываем "кораблик")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Он плывёт издалека,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(Приставляем горизонтально левую руку к глазам – "смотрим вдаль")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 кораблике четыре очень храбрых моряка.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(Показать 4 пальца)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У них ушки на макушке,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(Приставляем обе ладошки к своим ушам)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У них длинные хвосты,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(Кончики пальцев обеих рук соединяем вместе и далее медленно разводим руки в стороны)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страшны им только кошки, только кошки да коты!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(Показываем две открытые от себя ладошки, затем пальчики слегка сгибаем – получаются "коготки")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Лодочка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ru-RU" dirty="0" smtClean="0"/>
              <a:t>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Две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ладошки прижму,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по морю поплыву.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(Прижать друг к другу обе ладошки, при этом не соединяя большие пальцы)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Две ладошки, друзья, -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Это лодочка моя.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(Делать волнообразные движения руками – "лодочка плывёт")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Паруса подниму,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(У соединенных вместе рук в форме "лодочки" поднять вверх большие пальцы)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Синим морем поплыву.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(Продолжить волнообразные движения руками – "лодочкой")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А по бурным волнам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Плывут рыбки тут и там.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(Полностью соединить друг с другом две ладошки для имитации рыбок и снова волнообразные движения – "рыбки плывут")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Мышка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Мышка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 норку пробралась,</a:t>
            </a:r>
            <a:r>
              <a:rPr lang="ru-RU" sz="2400" b="1" dirty="0">
                <a:cs typeface="Aharoni" pitchFamily="2" charset="-79"/>
              </a:rPr>
              <a:t/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cs typeface="Aharoni" pitchFamily="2" charset="-79"/>
              </a:rPr>
              <a:t>(Делаем двумя ручками крадущиеся движения)</a:t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 замочек заперлась.</a:t>
            </a:r>
            <a:r>
              <a:rPr lang="ru-RU" sz="2400" b="1" dirty="0">
                <a:cs typeface="Aharoni" pitchFamily="2" charset="-79"/>
              </a:rPr>
              <a:t/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cs typeface="Aharoni" pitchFamily="2" charset="-79"/>
              </a:rPr>
              <a:t>(Слегка покачиваем скрещенными в замок пальчиками)</a:t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 дырочку она глядит,</a:t>
            </a:r>
            <a:r>
              <a:rPr lang="ru-RU" sz="2400" b="1" dirty="0">
                <a:cs typeface="Aharoni" pitchFamily="2" charset="-79"/>
              </a:rPr>
              <a:t/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cs typeface="Aharoni" pitchFamily="2" charset="-79"/>
              </a:rPr>
              <a:t>(Делаем пальчиками колечко)</a:t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 заборе кот сидит!</a:t>
            </a:r>
            <a:r>
              <a:rPr lang="ru-RU" sz="2400" b="1" dirty="0">
                <a:cs typeface="Aharoni" pitchFamily="2" charset="-79"/>
              </a:rPr>
              <a:t/>
            </a:r>
            <a:br>
              <a:rPr lang="ru-RU" sz="2400" b="1" dirty="0">
                <a:cs typeface="Aharoni" pitchFamily="2" charset="-79"/>
              </a:rPr>
            </a:br>
            <a:r>
              <a:rPr lang="ru-RU" sz="2400" b="1" dirty="0">
                <a:cs typeface="Aharoni" pitchFamily="2" charset="-79"/>
              </a:rPr>
              <a:t>(Прикладываем ручки к голове как ушки и шевелим пальчиками)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Апельсин</a:t>
            </a:r>
            <a:endParaRPr lang="ru-RU" sz="3200" dirty="0">
              <a:solidFill>
                <a:schemeClr val="tx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pPr fontAlgn="base"/>
            <a:endParaRPr lang="ru-RU" dirty="0"/>
          </a:p>
          <a:p>
            <a:pPr algn="ctr" fontAlgn="base">
              <a:buNone/>
            </a:pPr>
            <a:r>
              <a:rPr lang="ru-RU" sz="2900" b="1" dirty="0" smtClean="0">
                <a:cs typeface="Aharoni" pitchFamily="2" charset="-79"/>
              </a:rPr>
              <a:t>     (</a:t>
            </a:r>
            <a:r>
              <a:rPr lang="ru-RU" sz="2900" b="1" dirty="0">
                <a:cs typeface="Aharoni" pitchFamily="2" charset="-79"/>
              </a:rPr>
              <a:t>Рука сжата в кулачок)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Мы делили апельсин.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(Крутим кулачком вправо-влево)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Много нас, а он один!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(Другой рукой разгибаем пальчики, сложенные в кулачок, начиная с большого)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Эта долька для ежа,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(Разгибаем указательный пальчик)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Эта долька для чижа,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(Разгибаем средний пальчик)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Эта долька для утят,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(Разгибаем безымянный пальчик)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Эта долька для котят,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(Разгибаем мизинчик)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Эта долька для бобра,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(Открытую ладошку поворачиваем вправо-влево)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Ну, а волку – кожура.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(Двумя руками показываем волчью пасть)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Он сердит на нас – беда!</a:t>
            </a:r>
            <a:r>
              <a:rPr lang="ru-RU" sz="2900" b="1" dirty="0">
                <a:cs typeface="Aharoni" pitchFamily="2" charset="-79"/>
              </a:rPr>
              <a:t/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cs typeface="Aharoni" pitchFamily="2" charset="-79"/>
              </a:rPr>
              <a:t>(Складываем руки домиком)</a:t>
            </a:r>
            <a:br>
              <a:rPr lang="ru-RU" sz="2900" b="1" dirty="0">
                <a:cs typeface="Aharoni" pitchFamily="2" charset="-79"/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 домик прячемся – сюда!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Шарик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endParaRPr lang="ru-RU" sz="20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(</a:t>
            </a:r>
            <a:r>
              <a:rPr lang="ru-RU" sz="2000" b="1" dirty="0">
                <a:cs typeface="Aharoni" pitchFamily="2" charset="-79"/>
              </a:rPr>
              <a:t>Сначала пальцы сложены в замочек. </a:t>
            </a:r>
            <a:endParaRPr lang="ru-RU" sz="20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Начинаем </a:t>
            </a:r>
            <a:r>
              <a:rPr lang="ru-RU" sz="2000" b="1" dirty="0">
                <a:cs typeface="Aharoni" pitchFamily="2" charset="-79"/>
              </a:rPr>
              <a:t>их медленно разводить)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Надуваем быстро шарик.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(Кончики пальцев обеих рук соприкасаются </a:t>
            </a:r>
            <a:endParaRPr lang="ru-RU" sz="20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2000" b="1" dirty="0" smtClean="0">
                <a:cs typeface="Aharoni" pitchFamily="2" charset="-79"/>
              </a:rPr>
              <a:t>друг </a:t>
            </a:r>
            <a:r>
              <a:rPr lang="ru-RU" sz="2000" b="1" dirty="0">
                <a:cs typeface="Aharoni" pitchFamily="2" charset="-79"/>
              </a:rPr>
              <a:t>с другом – шарик надут)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Он становится большой</a:t>
            </a:r>
            <a:r>
              <a:rPr lang="ru-RU" sz="2000" b="1" dirty="0">
                <a:cs typeface="Aharoni" pitchFamily="2" charset="-79"/>
              </a:rPr>
              <a:t>.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</a:t>
            </a:r>
            <a:r>
              <a:rPr lang="ru-RU" sz="2000" b="1" dirty="0" err="1">
                <a:cs typeface="Aharoni" pitchFamily="2" charset="-79"/>
              </a:rPr>
              <a:t>Соприкасаем</a:t>
            </a:r>
            <a:r>
              <a:rPr lang="ru-RU" sz="2000" b="1" dirty="0">
                <a:cs typeface="Aharoni" pitchFamily="2" charset="-79"/>
              </a:rPr>
              <a:t> ладошки друг с другом полностью)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Вдруг шар лопнул,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воздух вышел -</a:t>
            </a:r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cs typeface="Aharoni" pitchFamily="2" charset="-79"/>
              </a:rPr>
              <a:t>(Смыкаем вместе пальчики)</a:t>
            </a:r>
            <a:br>
              <a:rPr lang="ru-RU" sz="2000" b="1" dirty="0">
                <a:cs typeface="Aharoni" pitchFamily="2" charset="-79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Стал он тонкий и худой!</a:t>
            </a:r>
          </a:p>
          <a:p>
            <a:pPr fontAlgn="base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Оксана\КАРТИНКИ НА ПРЕЗеНТАЦИЮ\на свитк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cs typeface="Aharoni" pitchFamily="2" charset="-79"/>
              </a:rPr>
              <a:t>Летела сова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endParaRPr lang="ru-RU" sz="2200" b="1" dirty="0" smtClean="0">
              <a:cs typeface="Aharoni" pitchFamily="2" charset="-79"/>
            </a:endParaRPr>
          </a:p>
          <a:p>
            <a:pPr algn="ctr" fontAlgn="base">
              <a:buNone/>
            </a:pPr>
            <a:r>
              <a:rPr lang="ru-RU" sz="2200" b="1" dirty="0" smtClean="0">
                <a:cs typeface="Aharoni" pitchFamily="2" charset="-79"/>
              </a:rPr>
              <a:t>Летела </a:t>
            </a:r>
            <a:r>
              <a:rPr lang="ru-RU" sz="2200" b="1" dirty="0">
                <a:cs typeface="Aharoni" pitchFamily="2" charset="-79"/>
              </a:rPr>
              <a:t>сова</a:t>
            </a:r>
          </a:p>
          <a:p>
            <a:pPr algn="ctr" fontAlgn="base">
              <a:buNone/>
            </a:pPr>
            <a:r>
              <a:rPr lang="ru-RU" sz="2200" b="1" dirty="0">
                <a:cs typeface="Aharoni" pitchFamily="2" charset="-79"/>
              </a:rPr>
              <a:t>(Машем руками)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Летела сова,</a:t>
            </a:r>
            <a:b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Весёлая голова.</a:t>
            </a:r>
            <a:b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Летела-летела,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(Кладём руки на голову)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На головку села.</a:t>
            </a:r>
            <a:b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Села, посидела,</a:t>
            </a:r>
            <a:b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Головой повертела</a:t>
            </a:r>
            <a:r>
              <a:rPr lang="ru-RU" sz="2200" b="1" dirty="0">
                <a:cs typeface="Aharoni" pitchFamily="2" charset="-79"/>
              </a:rPr>
              <a:t/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cs typeface="Aharoni" pitchFamily="2" charset="-79"/>
              </a:rPr>
              <a:t>(Снова машем руками)</a:t>
            </a:r>
            <a:br>
              <a:rPr lang="ru-RU" sz="2200" b="1" dirty="0">
                <a:cs typeface="Aharoni" pitchFamily="2" charset="-79"/>
              </a:rPr>
            </a:b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И опять полетела.</a:t>
            </a:r>
          </a:p>
          <a:p>
            <a:pPr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194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Пальчиковая гимнастика  в стихах для детей </vt:lpstr>
      <vt:lpstr>Дом   Я хочу построить дом, (Руки сложить домиком, и поднять над головой) Чтоб окошко было в нём, (Пальчики обеих рук соединить в кружочек) Чтоб у дома дверь была, (Ладошки рук соединяем вместе вертикально) Рядом чтоб сосна росла. (Одну руку поднимаем вверх и "растопыриваем" пальчики) Чтоб вокруг забор стоял, Пёс ворота охранял, (Соединяем руки в замочек и делаем круг перед собой) Солнце было, дождик шёл, (Сначала поднимаем руки вверх, пальцы "растопырены". Затем пальцы опускаем вниз, делаем "стряхивающие" движения) И тюльпан в саду расцвёл! (Соединяем вместе ладошки и медленно раскрываем пальчики –   "бутончик тюльпана") </vt:lpstr>
      <vt:lpstr>Друзья – садоводы </vt:lpstr>
      <vt:lpstr>Кораблик </vt:lpstr>
      <vt:lpstr>Лодочка</vt:lpstr>
      <vt:lpstr>Мышка </vt:lpstr>
      <vt:lpstr>Апельсин</vt:lpstr>
      <vt:lpstr>Шарик </vt:lpstr>
      <vt:lpstr>Летела сова </vt:lpstr>
      <vt:lpstr>Пятачок</vt:lpstr>
      <vt:lpstr>Белка</vt:lpstr>
      <vt:lpstr>Наша семья</vt:lpstr>
      <vt:lpstr>Зимняя прогулка</vt:lpstr>
      <vt:lpstr>Паучок </vt:lpstr>
      <vt:lpstr>Берёза </vt:lpstr>
      <vt:lpstr>Рыбки </vt:lpstr>
      <vt:lpstr>Пчёлки</vt:lpstr>
      <vt:lpstr>Медузы</vt:lpstr>
      <vt:lpstr>Цыплята</vt:lpstr>
      <vt:lpstr>Отдохнём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   Я хочу построить дом, (Руки сложить домиком, и поднять над головой) Чтоб окошко было в нём, (Пальчики обеих рук соединить в кружочек) Чтоб у дома дверь была, (Ладошки рук соединяем вместе вертикально) Рядом чтоб сосна росла. (Одну руку поднимаем вверх и "растопыриваем" пальчики) Чтоб вокруг забор стоял, Пёс ворота охранял, (Соединяем руки в замочек и делаем круг перед собой) Солнце было, дождик шёл, (Сначала поднимаем руки вверх, пальцы "растопырены". Затем пальцы опускаем вниз, делаем "стряхивающие" движения) И тюльпан в саду расцвёл! (Соединяем вместе ладошки и медленно раскрываем пальчики –   "бутончик тюльпана")</dc:title>
  <dc:creator>User</dc:creator>
  <cp:lastModifiedBy>User</cp:lastModifiedBy>
  <cp:revision>7</cp:revision>
  <dcterms:created xsi:type="dcterms:W3CDTF">2015-01-17T17:44:05Z</dcterms:created>
  <dcterms:modified xsi:type="dcterms:W3CDTF">2015-01-17T18:53:25Z</dcterms:modified>
</cp:coreProperties>
</file>