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0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6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4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6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1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2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3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0FD7-496F-4E3E-B655-AB01F28D98ED}" type="datetimeFigureOut">
              <a:rPr lang="ru-RU" smtClean="0"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D8A1-11FF-41D8-9500-706CEB45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12" Type="http://schemas.openxmlformats.org/officeDocument/2006/relationships/image" Target="../media/image1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6" y="17803"/>
            <a:ext cx="9124854" cy="67955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97294">
            <a:off x="2928224" y="2260706"/>
            <a:ext cx="4530507" cy="26673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«Бубенчики» </a:t>
            </a:r>
            <a:r>
              <a:rPr lang="ru-RU" sz="4000" b="1" i="1" dirty="0" smtClean="0">
                <a:solidFill>
                  <a:srgbClr val="C00000"/>
                </a:solidFill>
              </a:rPr>
              <a:t>(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Н.Ветлугина</a:t>
            </a:r>
            <a:r>
              <a:rPr lang="ru-RU" sz="4000" b="1" i="1" dirty="0" smtClean="0">
                <a:solidFill>
                  <a:srgbClr val="C00000"/>
                </a:solidFill>
              </a:rPr>
              <a:t>)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662989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учить различать звуки по высоте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30163"/>
            <a:ext cx="912653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27" y="1292442"/>
            <a:ext cx="828899" cy="945462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30414"/>
            <a:ext cx="8286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174155"/>
            <a:ext cx="8286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5" y="636422"/>
            <a:ext cx="1288478" cy="1399044"/>
          </a:xfrm>
          <a:prstGeom prst="rect">
            <a:avLst/>
          </a:prstGeom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095" y="1032707"/>
            <a:ext cx="12858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774" y="1337760"/>
            <a:ext cx="12858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мм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6381328"/>
            <a:ext cx="274638" cy="274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08" y="3105834"/>
            <a:ext cx="257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Динь-динь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416" y="3573016"/>
            <a:ext cx="197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Дан -дан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845" y="3934797"/>
            <a:ext cx="186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Дон-дон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6099"/>
      </p:ext>
    </p:extLst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01"/>
            <a:ext cx="912653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104" t="739" b="-739"/>
          <a:stretch/>
        </p:blipFill>
        <p:spPr>
          <a:xfrm>
            <a:off x="1200863" y="2744924"/>
            <a:ext cx="6345720" cy="237626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90" y="0"/>
            <a:ext cx="2341067" cy="267027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187624" y="3212976"/>
            <a:ext cx="0" cy="13681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8" y="2734153"/>
            <a:ext cx="907362" cy="238703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62199" cy="74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308384" y="5510528"/>
            <a:ext cx="523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Динь-динь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738864"/>
            <a:ext cx="711552" cy="141832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381" y="3742729"/>
            <a:ext cx="7127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39200" y="6806449"/>
            <a:ext cx="609600" cy="60960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32535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640" y="3140968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-27384"/>
            <a:ext cx="912653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346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302" y="260648"/>
            <a:ext cx="23415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263825"/>
            <a:ext cx="901700" cy="23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41576"/>
            <a:ext cx="555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924944"/>
            <a:ext cx="1011801" cy="2069893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003" y="2946251"/>
            <a:ext cx="10112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5613321"/>
            <a:ext cx="2987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Дан-дан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624" y="3836591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620567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05350" y="6851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613" y="110753"/>
            <a:ext cx="23415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89367"/>
            <a:ext cx="6346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91817"/>
            <a:ext cx="901700" cy="23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10112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10112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772" y="5573594"/>
            <a:ext cx="2986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Дон-дон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41576"/>
            <a:ext cx="555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116511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260527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680" y="3620567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64583"/>
            <a:ext cx="457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29004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</Words>
  <Application>Microsoft Office PowerPoint</Application>
  <PresentationFormat>Экран (4:3)</PresentationFormat>
  <Paragraphs>8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«Бубенчики» (Н.Ветлугина)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28</cp:revision>
  <dcterms:created xsi:type="dcterms:W3CDTF">2012-06-02T05:52:04Z</dcterms:created>
  <dcterms:modified xsi:type="dcterms:W3CDTF">2012-07-04T04:56:45Z</dcterms:modified>
</cp:coreProperties>
</file>