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FDD3C5-6CB5-4758-A136-3DE61E0B6505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2B5AD4-EA32-4D2B-8D2E-9BD376350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Обучение игре на музыкальном инструменте-фортепиано для детей дошкольного возраста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Раскрыть индивидуальные творческие способности </a:t>
            </a:r>
            <a:r>
              <a:rPr lang="ru-RU" dirty="0" err="1" smtClean="0"/>
              <a:t>ребенка,имеющего</a:t>
            </a:r>
            <a:r>
              <a:rPr lang="ru-RU" dirty="0" smtClean="0"/>
              <a:t> нарушения в речевом развитии при игре на фортепиано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Обучить практическим навыкам игре на инструменте-фортепиано.</a:t>
            </a:r>
          </a:p>
          <a:p>
            <a:r>
              <a:rPr lang="ru-RU" dirty="0" smtClean="0"/>
              <a:t>2Приобщить ребенка к мировой музыкальной культуре.</a:t>
            </a:r>
          </a:p>
          <a:p>
            <a:r>
              <a:rPr lang="ru-RU" dirty="0" smtClean="0"/>
              <a:t>3 Разработка мелкой и крупной моторики, раскрепощение мышечного тонуса , координация межполушарных связей.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Обект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,6-7 </a:t>
            </a:r>
            <a:r>
              <a:rPr lang="ru-RU" dirty="0" err="1" smtClean="0"/>
              <a:t>лет-предшкольного</a:t>
            </a:r>
            <a:r>
              <a:rPr lang="ru-RU" dirty="0" smtClean="0"/>
              <a:t> возраста.</a:t>
            </a:r>
          </a:p>
          <a:p>
            <a:endParaRPr lang="ru-RU" dirty="0"/>
          </a:p>
          <a:p>
            <a:r>
              <a:rPr lang="ru-RU" dirty="0" smtClean="0"/>
              <a:t>Сроки реализации-1 год </a:t>
            </a:r>
          </a:p>
          <a:p>
            <a:endParaRPr lang="ru-RU" dirty="0"/>
          </a:p>
          <a:p>
            <a:r>
              <a:rPr lang="ru-RU" dirty="0" smtClean="0"/>
              <a:t>Формы и режим занятий индивидуальный.</a:t>
            </a:r>
          </a:p>
          <a:p>
            <a:r>
              <a:rPr lang="ru-RU" dirty="0" smtClean="0"/>
              <a:t> Участники проекта- музыкальный руководитель ( обучающие функции)</a:t>
            </a:r>
          </a:p>
          <a:p>
            <a:r>
              <a:rPr lang="ru-RU" dirty="0" smtClean="0"/>
              <a:t>психолог, логопед- диагностические функции.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Овладение практическими навыками игре   на фортепиано</a:t>
            </a:r>
          </a:p>
          <a:p>
            <a:r>
              <a:rPr lang="ru-RU" dirty="0" smtClean="0"/>
              <a:t>2 Поощрение и радость </a:t>
            </a:r>
            <a:r>
              <a:rPr lang="ru-RU" dirty="0" err="1" smtClean="0"/>
              <a:t>сотворчества-повышение</a:t>
            </a:r>
            <a:r>
              <a:rPr lang="ru-RU" dirty="0" smtClean="0"/>
              <a:t> самооценки, коммуникация и привитие музыкального вкуса.</a:t>
            </a:r>
          </a:p>
          <a:p>
            <a:r>
              <a:rPr lang="ru-RU" dirty="0" smtClean="0"/>
              <a:t>3. Развитие координации и межполушарных связей.</a:t>
            </a:r>
          </a:p>
          <a:p>
            <a:r>
              <a:rPr lang="ru-RU" dirty="0" smtClean="0"/>
              <a:t>4 Академические концерты перед родителями.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 экспериментальной деятельности.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этап- </a:t>
            </a:r>
            <a:r>
              <a:rPr lang="ru-RU" dirty="0" err="1" smtClean="0"/>
              <a:t>аналитико-диагностический</a:t>
            </a:r>
            <a:r>
              <a:rPr lang="ru-RU" dirty="0" err="1" smtClean="0"/>
              <a:t>-сентябрь</a:t>
            </a:r>
            <a:r>
              <a:rPr lang="ru-RU" dirty="0" smtClean="0"/>
              <a:t>. Подбор и анализ методической литературы. Формирование </a:t>
            </a:r>
            <a:r>
              <a:rPr lang="ru-RU" dirty="0" err="1" smtClean="0"/>
              <a:t>групп.Предварительная</a:t>
            </a:r>
            <a:r>
              <a:rPr lang="ru-RU" dirty="0" smtClean="0"/>
              <a:t> диагностика детей.</a:t>
            </a:r>
          </a:p>
          <a:p>
            <a:r>
              <a:rPr lang="ru-RU" dirty="0" smtClean="0"/>
              <a:t>2 этап- </a:t>
            </a:r>
            <a:r>
              <a:rPr lang="ru-RU" dirty="0" err="1" smtClean="0"/>
              <a:t>основной-октябрь-май</a:t>
            </a:r>
            <a:r>
              <a:rPr lang="ru-RU" dirty="0" smtClean="0"/>
              <a:t>. Обучение и индивидуальная работа по </a:t>
            </a:r>
            <a:r>
              <a:rPr lang="ru-RU" dirty="0" err="1" smtClean="0"/>
              <a:t>плану.Планирование</a:t>
            </a:r>
            <a:r>
              <a:rPr lang="ru-RU" dirty="0" smtClean="0"/>
              <a:t> концертной деятельности.</a:t>
            </a:r>
          </a:p>
          <a:p>
            <a:r>
              <a:rPr lang="ru-RU" dirty="0" smtClean="0"/>
              <a:t>3 этап- заключительный. Диагностика и анализ </a:t>
            </a:r>
            <a:r>
              <a:rPr lang="ru-RU" dirty="0" err="1" smtClean="0"/>
              <a:t>результатов.Планирование</a:t>
            </a:r>
            <a:r>
              <a:rPr lang="ru-RU" dirty="0" smtClean="0"/>
              <a:t> на будущий </a:t>
            </a:r>
            <a:r>
              <a:rPr lang="ru-RU" dirty="0" err="1" smtClean="0"/>
              <a:t>год.Рекомендации</a:t>
            </a:r>
            <a:r>
              <a:rPr lang="ru-RU" dirty="0" smtClean="0"/>
              <a:t> в ДШИ.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предложения по проекту.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 Презентация  проекта на МО.</a:t>
            </a:r>
          </a:p>
          <a:p>
            <a:endParaRPr lang="ru-RU" dirty="0" smtClean="0"/>
          </a:p>
          <a:p>
            <a:r>
              <a:rPr lang="ru-RU" dirty="0" smtClean="0"/>
              <a:t>2  Распространение статьи в СМИ, </a:t>
            </a:r>
            <a:r>
              <a:rPr lang="ru-RU" dirty="0" err="1" smtClean="0"/>
              <a:t>ИНТЕРНЕТ-сайте</a:t>
            </a:r>
            <a:r>
              <a:rPr lang="ru-RU" dirty="0" smtClean="0"/>
              <a:t>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</TotalTime>
  <Words>182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Проект</vt:lpstr>
      <vt:lpstr>Цель:</vt:lpstr>
      <vt:lpstr>Задачи</vt:lpstr>
      <vt:lpstr>Обект</vt:lpstr>
      <vt:lpstr>Результаты</vt:lpstr>
      <vt:lpstr>Этапы  экспериментальной деятельности.</vt:lpstr>
      <vt:lpstr> предложения по проекту.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Your User Name</dc:creator>
  <cp:lastModifiedBy>Your User Name</cp:lastModifiedBy>
  <cp:revision>10</cp:revision>
  <dcterms:created xsi:type="dcterms:W3CDTF">2012-06-04T10:52:13Z</dcterms:created>
  <dcterms:modified xsi:type="dcterms:W3CDTF">2012-06-27T08:10:44Z</dcterms:modified>
</cp:coreProperties>
</file>