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9" r:id="rId12"/>
    <p:sldId id="257" r:id="rId13"/>
    <p:sldId id="258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FBA0-5E9F-4892-95EA-8F9CFB69F5ED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7990-3DE3-4EF8-8C02-A555F11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FBA0-5E9F-4892-95EA-8F9CFB69F5ED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7990-3DE3-4EF8-8C02-A555F11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FBA0-5E9F-4892-95EA-8F9CFB69F5ED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7990-3DE3-4EF8-8C02-A555F11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FBA0-5E9F-4892-95EA-8F9CFB69F5ED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7990-3DE3-4EF8-8C02-A555F11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FBA0-5E9F-4892-95EA-8F9CFB69F5ED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7990-3DE3-4EF8-8C02-A555F11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FBA0-5E9F-4892-95EA-8F9CFB69F5ED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7990-3DE3-4EF8-8C02-A555F11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FBA0-5E9F-4892-95EA-8F9CFB69F5ED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7990-3DE3-4EF8-8C02-A555F11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FBA0-5E9F-4892-95EA-8F9CFB69F5ED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7990-3DE3-4EF8-8C02-A555F11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FBA0-5E9F-4892-95EA-8F9CFB69F5ED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7990-3DE3-4EF8-8C02-A555F11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FBA0-5E9F-4892-95EA-8F9CFB69F5ED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7990-3DE3-4EF8-8C02-A555F11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FBA0-5E9F-4892-95EA-8F9CFB69F5ED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7990-3DE3-4EF8-8C02-A555F11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FBA0-5E9F-4892-95EA-8F9CFB69F5ED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D7990-3DE3-4EF8-8C02-A555F11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87d9fe4b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691680" y="1601366"/>
            <a:ext cx="5832648" cy="233169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Развитие музыкальных и творческих способностей детей дошкольного возраста средствами театрального искусства</a:t>
            </a:r>
            <a:endParaRPr lang="ru-RU" sz="3200" b="1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Театрально-игровая студия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«Карапузы»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87d9fe4b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-27384"/>
            <a:ext cx="9143999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6336704" cy="57606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Основы театральной культуры</a:t>
            </a:r>
            <a:endParaRPr lang="ru-RU" sz="3600" b="1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288032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dirty="0" smtClean="0"/>
              <a:t>Особенности театрального искусства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/>
              <a:t>Виды театрального искусства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/>
              <a:t>Рождение спектакля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/>
              <a:t>Театр снаружи и изнутри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/>
              <a:t>Культура поведения в театре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87d9fe4b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85496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МЮЗИКЛ</a:t>
            </a:r>
            <a:br>
              <a:rPr lang="ru-RU" sz="3200" b="1" dirty="0" smtClean="0"/>
            </a:br>
            <a:r>
              <a:rPr lang="ru-RU" sz="3200" b="1" dirty="0" smtClean="0"/>
              <a:t>«Муха Цокотуха на новый лад»</a:t>
            </a:r>
            <a:endParaRPr lang="ru-RU" sz="3200" dirty="0"/>
          </a:p>
        </p:txBody>
      </p:sp>
      <p:pic>
        <p:nvPicPr>
          <p:cNvPr id="1027" name="Picture 3" descr="C:\Users\1\Pictures\Детский сад\Муха Цокотуха\Муха Цокотуха 4гр\IMG_22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2204864"/>
            <a:ext cx="2736304" cy="20522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8" name="Picture 4" descr="C:\Users\1\Pictures\Детский сад\Муха Цокотуха\Муха Цокотуха 4гр\IMG_21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2523" y="1916832"/>
            <a:ext cx="2855301" cy="214147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9" name="Picture 5" descr="C:\Users\1\Pictures\Детский сад\Муха Цокотуха\Муха Цокотуха 4гр\IMG_216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1916832"/>
            <a:ext cx="2880320" cy="216024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30" name="Picture 6" descr="C:\Users\1\Pictures\Детский сад\Муха Цокотуха\Муха Цокотуха 4гр\IMG_218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8024" y="4455114"/>
            <a:ext cx="3203848" cy="2402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31" name="Picture 7" descr="C:\Users\1\Pictures\Детский сад\Муха Цокотуха\Муха Цокотуха 4гр\IMG_218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15616" y="4481736"/>
            <a:ext cx="3168352" cy="2376264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87d9fe4b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050" name="Picture 2" descr="C:\Users\1\Pictures\Детский сад\Муха Цокотуха\Муха Цокотуха 5гр\IMG_22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2132856"/>
            <a:ext cx="2976331" cy="223224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051" name="Picture 3" descr="C:\Users\1\Pictures\Детский сад\Муха Цокотуха\Муха Цокотуха 5гр\IMG_22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1916832"/>
            <a:ext cx="2915816" cy="218686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052" name="Picture 4" descr="C:\Users\1\Pictures\Детский сад\Муха Цокотуха\Муха Цокотуха 5гр\IMG_222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4016" y="1916832"/>
            <a:ext cx="2843808" cy="213285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053" name="Picture 5" descr="C:\Users\1\Pictures\Детский сад\Муха Цокотуха\Муха Цокотуха 5гр\IMG_223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99592" y="4437112"/>
            <a:ext cx="3035829" cy="227687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917848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МЮЗИКЛ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«Муха Цокотуха на новый лад»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1\Pictures\Детский сад\Муха Цокотуха\Муха Цокотуха 4гр\IMG_219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64088" y="4437112"/>
            <a:ext cx="3048339" cy="22862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87d9fe4b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6" name="Picture 2" descr="C:\Users\1\Pictures\Детский сад\Муха Цокотуха\Муха Цокотуха 5гр\IMG_22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1484784"/>
            <a:ext cx="2034226" cy="2712301"/>
          </a:xfrm>
          <a:prstGeom prst="rect">
            <a:avLst/>
          </a:prstGeom>
          <a:noFill/>
        </p:spPr>
      </p:pic>
      <p:pic>
        <p:nvPicPr>
          <p:cNvPr id="1027" name="Picture 3" descr="C:\Users\1\Pictures\Детский сад\Муха Цокотуха\Муха Цокотуха 5гр\IMG_22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199" y="1412776"/>
            <a:ext cx="2047157" cy="2729542"/>
          </a:xfrm>
          <a:prstGeom prst="rect">
            <a:avLst/>
          </a:prstGeom>
          <a:noFill/>
        </p:spPr>
      </p:pic>
      <p:pic>
        <p:nvPicPr>
          <p:cNvPr id="1028" name="Picture 4" descr="C:\Users\1\Pictures\Детский сад\Муха Цокотуха\Муха Цокотуха 5гр\IMG_223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254518" y="1823821"/>
            <a:ext cx="2712303" cy="2034228"/>
          </a:xfrm>
          <a:prstGeom prst="rect">
            <a:avLst/>
          </a:prstGeom>
          <a:noFill/>
        </p:spPr>
      </p:pic>
      <p:pic>
        <p:nvPicPr>
          <p:cNvPr id="1029" name="Picture 5" descr="C:\Users\1\Pictures\Детский сад\Муха Цокотуха\Муха Цокотуха 5гр\IMG_223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3875923" y="4505739"/>
            <a:ext cx="2688298" cy="2016224"/>
          </a:xfrm>
          <a:prstGeom prst="rect">
            <a:avLst/>
          </a:prstGeom>
          <a:noFill/>
        </p:spPr>
      </p:pic>
      <p:pic>
        <p:nvPicPr>
          <p:cNvPr id="1030" name="Picture 6" descr="C:\Users\1\Pictures\Детский сад\Муха Цокотуха\Муха Цокотуха 5гр\IMG_224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00000">
            <a:off x="1143042" y="4529700"/>
            <a:ext cx="2660914" cy="1995686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5496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МЮЗИКЛ</a:t>
            </a:r>
            <a:br>
              <a:rPr lang="ru-RU" sz="3200" b="1" dirty="0" smtClean="0"/>
            </a:br>
            <a:r>
              <a:rPr lang="ru-RU" sz="3200" b="1" dirty="0" smtClean="0"/>
              <a:t>«Муха Цокотуха на новый лад»</a:t>
            </a:r>
            <a:endParaRPr lang="ru-RU" sz="3200" dirty="0"/>
          </a:p>
        </p:txBody>
      </p:sp>
      <p:pic>
        <p:nvPicPr>
          <p:cNvPr id="3075" name="Picture 3" descr="C:\Users\1\Pictures\Детский сад\Муха Цокотуха\Муха Цокотуха 4гр\IMG_220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5400000">
            <a:off x="6583660" y="4513684"/>
            <a:ext cx="2708920" cy="1979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87d9fe4b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-27384"/>
            <a:ext cx="9143999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08712" cy="71095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Этапы работы над спектаклем</a:t>
            </a:r>
            <a:endParaRPr lang="ru-RU" sz="3600" b="1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25355"/>
          </a:xfrm>
        </p:spPr>
        <p:txBody>
          <a:bodyPr/>
          <a:lstStyle/>
          <a:p>
            <a:r>
              <a:rPr lang="ru-RU" dirty="0" smtClean="0"/>
              <a:t>Предварительная работа: написание сценария, подготовка костюмов</a:t>
            </a:r>
          </a:p>
          <a:p>
            <a:r>
              <a:rPr lang="ru-RU" dirty="0" smtClean="0"/>
              <a:t>Работа над образом</a:t>
            </a:r>
          </a:p>
          <a:p>
            <a:r>
              <a:rPr lang="ru-RU" dirty="0" smtClean="0"/>
              <a:t>Работа над выразительной речью</a:t>
            </a:r>
          </a:p>
          <a:p>
            <a:r>
              <a:rPr lang="ru-RU" dirty="0" smtClean="0"/>
              <a:t>Объединение сюжетов</a:t>
            </a:r>
          </a:p>
          <a:p>
            <a:r>
              <a:rPr lang="ru-RU" dirty="0" smtClean="0"/>
              <a:t>Репетиции спектакля</a:t>
            </a:r>
          </a:p>
          <a:p>
            <a:r>
              <a:rPr lang="ru-RU" dirty="0" smtClean="0"/>
              <a:t>Премьерный показ мюзикла для родителей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87d9fe4b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552728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Задачи театральной студии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547664" y="2204864"/>
            <a:ext cx="6264696" cy="331236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• Развитие эстетических способностей;</a:t>
            </a:r>
          </a:p>
          <a:p>
            <a:pPr>
              <a:buNone/>
            </a:pPr>
            <a:r>
              <a:rPr lang="ru-RU" b="1" dirty="0" smtClean="0"/>
              <a:t>• Развитие сферы чувств, соучастия, сопереживания; </a:t>
            </a:r>
          </a:p>
          <a:p>
            <a:pPr>
              <a:buNone/>
            </a:pPr>
            <a:r>
              <a:rPr lang="ru-RU" b="1" dirty="0" smtClean="0"/>
              <a:t>• Активизация мыслительного процесса и познавательного интереса; </a:t>
            </a:r>
          </a:p>
          <a:p>
            <a:pPr>
              <a:buNone/>
            </a:pPr>
            <a:r>
              <a:rPr lang="ru-RU" b="1" dirty="0" smtClean="0"/>
              <a:t>• Овладение навыками общения и коллективного творчества. </a:t>
            </a:r>
          </a:p>
          <a:p>
            <a:pPr marL="0" indent="0">
              <a:buNone/>
            </a:pPr>
            <a:r>
              <a:rPr lang="ru-RU" b="1" i="1" dirty="0" smtClean="0"/>
              <a:t>Основной целью </a:t>
            </a:r>
            <a:r>
              <a:rPr lang="ru-RU" b="1" dirty="0" smtClean="0"/>
              <a:t>воспитания, основанного на выбранном нами приоритете общечеловеческих ценностей, является формирование думающего и чувствующего, любящего и активного человека, готового к творческой деятельности в любой области.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87d9fe4b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-27384"/>
            <a:ext cx="9143999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07704" y="1340768"/>
            <a:ext cx="5256584" cy="7829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Направления в работе</a:t>
            </a:r>
            <a:endParaRPr lang="ru-RU" b="1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561259"/>
          </a:xfrm>
        </p:spPr>
        <p:txBody>
          <a:bodyPr/>
          <a:lstStyle/>
          <a:p>
            <a:pPr algn="ctr"/>
            <a:r>
              <a:rPr lang="ru-RU" dirty="0" smtClean="0"/>
              <a:t>Театральная игра</a:t>
            </a:r>
          </a:p>
          <a:p>
            <a:pPr algn="ctr"/>
            <a:r>
              <a:rPr lang="ru-RU" dirty="0" smtClean="0"/>
              <a:t>Ритмопластика</a:t>
            </a:r>
          </a:p>
          <a:p>
            <a:pPr algn="ctr"/>
            <a:r>
              <a:rPr lang="ru-RU" dirty="0" smtClean="0"/>
              <a:t>Культура техники речи</a:t>
            </a:r>
          </a:p>
          <a:p>
            <a:pPr algn="ctr"/>
            <a:r>
              <a:rPr lang="ru-RU" dirty="0" smtClean="0"/>
              <a:t>Основы театральной культуры</a:t>
            </a:r>
          </a:p>
          <a:p>
            <a:pPr algn="ctr"/>
            <a:r>
              <a:rPr lang="ru-RU" dirty="0" smtClean="0"/>
              <a:t>Работа над спектаклем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87d9fe4b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-27384"/>
            <a:ext cx="9143999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971600" y="1124745"/>
            <a:ext cx="6984776" cy="43924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i="1" dirty="0" smtClean="0"/>
              <a:t>1-й раздел </a:t>
            </a:r>
            <a:r>
              <a:rPr lang="ru-RU" b="1" dirty="0" smtClean="0"/>
              <a:t>— </a:t>
            </a:r>
          </a:p>
          <a:p>
            <a:pPr algn="ctr">
              <a:buNone/>
            </a:pPr>
            <a:r>
              <a:rPr lang="ru-RU" i="1" dirty="0" smtClean="0"/>
              <a:t>«</a:t>
            </a:r>
            <a:r>
              <a:rPr lang="ru-RU" b="1" i="1" dirty="0" smtClean="0"/>
              <a:t>Театральная игра</a:t>
            </a:r>
            <a:r>
              <a:rPr lang="ru-RU" i="1" dirty="0" smtClean="0"/>
              <a:t>» </a:t>
            </a:r>
            <a:r>
              <a:rPr lang="ru-RU" dirty="0" smtClean="0"/>
              <a:t>— направлен не столько на приобретение ребенком профессиональных умений и навыков, сколько на развитие игрового поведения, эстетического чувства, способности творчески относиться к любому делу, уметь общаться со сверстниками, взрослыми людьми в различных жизненных ситуациях. Все игры этого раздела условно делятся на два вида: обще-развивающие игры и специальные театральные игры.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87d9fe4b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-27384"/>
            <a:ext cx="9143999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115616" y="1268760"/>
            <a:ext cx="6840760" cy="424847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i="1" dirty="0" smtClean="0"/>
              <a:t>2-й раздел </a:t>
            </a:r>
            <a:r>
              <a:rPr lang="ru-RU" dirty="0" smtClean="0"/>
              <a:t>—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i="1" dirty="0" smtClean="0"/>
              <a:t>«</a:t>
            </a:r>
            <a:r>
              <a:rPr lang="ru-RU" b="1" i="1" dirty="0" smtClean="0"/>
              <a:t>Ритмопластика»</a:t>
            </a:r>
            <a:r>
              <a:rPr lang="ru-RU" i="1" dirty="0" smtClean="0"/>
              <a:t> </a:t>
            </a:r>
            <a:r>
              <a:rPr lang="ru-RU" dirty="0" smtClean="0"/>
              <a:t>— включает в себя комплексные ритмические, музыкальные, пластические игры и упражнения, призванные обеспечить развитие естественных психомоторных способностей дошкольников, обретение ими ощущения гармонии своего тела с окружающим миром, развитие свободы и выразительности телодвижений.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87d9fe4b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-27384"/>
            <a:ext cx="9143999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99592" y="1124745"/>
            <a:ext cx="7560840" cy="432048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000" b="1" i="1" dirty="0" smtClean="0"/>
              <a:t>3-й раздел </a:t>
            </a:r>
            <a:r>
              <a:rPr lang="ru-RU" sz="4000" dirty="0" smtClean="0"/>
              <a:t>— </a:t>
            </a:r>
          </a:p>
          <a:p>
            <a:pPr algn="ctr">
              <a:buNone/>
            </a:pPr>
            <a:r>
              <a:rPr lang="ru-RU" sz="4000" i="1" dirty="0" smtClean="0"/>
              <a:t>«</a:t>
            </a:r>
            <a:r>
              <a:rPr lang="ru-RU" sz="4000" b="1" i="1" dirty="0" smtClean="0"/>
              <a:t>Культура техники речи</a:t>
            </a:r>
            <a:r>
              <a:rPr lang="ru-RU" sz="4000" i="1" dirty="0" smtClean="0"/>
              <a:t>» </a:t>
            </a:r>
            <a:r>
              <a:rPr lang="ru-RU" dirty="0" smtClean="0"/>
              <a:t>— объединяет игры и упражнения, направленные на развитие дыхания и свободы речевого аппарата, умение владеть правильной артикуляцией, четкой дикцией, разнообразной интонацией, логикой речи и орфоэпией. В этот же раздел включены игры со словом, развивающие связную образную речь, творческую фантазию, умение сочинять небольшие рассказы и сказки, подбирать простейшие рифмы.</a:t>
            </a:r>
          </a:p>
          <a:p>
            <a:pPr algn="ctr">
              <a:buNone/>
            </a:pPr>
            <a:r>
              <a:rPr lang="ru-RU" dirty="0" smtClean="0"/>
              <a:t>Таким образом, условно все упражнения можно</a:t>
            </a:r>
          </a:p>
          <a:p>
            <a:pPr algn="ctr">
              <a:buNone/>
            </a:pPr>
            <a:r>
              <a:rPr lang="ru-RU" dirty="0" smtClean="0"/>
              <a:t> разделить на 3 вида: </a:t>
            </a:r>
          </a:p>
          <a:p>
            <a:pPr algn="ctr"/>
            <a:r>
              <a:rPr lang="ru-RU" dirty="0" smtClean="0"/>
              <a:t>1. Дыхательные и артикуляционные упражнения. </a:t>
            </a:r>
          </a:p>
          <a:p>
            <a:pPr algn="ctr"/>
            <a:r>
              <a:rPr lang="ru-RU" dirty="0" smtClean="0"/>
              <a:t>2. Дикционные и интонационные упражнения. </a:t>
            </a:r>
          </a:p>
          <a:p>
            <a:pPr algn="ctr"/>
            <a:r>
              <a:rPr lang="ru-RU" dirty="0" smtClean="0"/>
              <a:t>3. Творческие игры со словом.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87d9fe4b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-27384"/>
            <a:ext cx="9143999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204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000" b="1" i="1" dirty="0" smtClean="0"/>
              <a:t>4-й раздел </a:t>
            </a:r>
            <a:r>
              <a:rPr lang="ru-RU" sz="4000" dirty="0" smtClean="0"/>
              <a:t>— </a:t>
            </a:r>
          </a:p>
          <a:p>
            <a:pPr algn="ctr">
              <a:buNone/>
            </a:pPr>
            <a:r>
              <a:rPr lang="ru-RU" sz="4000" b="1" i="1" dirty="0" smtClean="0"/>
              <a:t>«Основы театральной культуры</a:t>
            </a:r>
            <a:r>
              <a:rPr lang="ru-RU" sz="4000" i="1" dirty="0" smtClean="0"/>
              <a:t>» </a:t>
            </a:r>
          </a:p>
          <a:p>
            <a:pPr algn="ctr">
              <a:buNone/>
            </a:pPr>
            <a:r>
              <a:rPr lang="ru-RU" sz="3400" dirty="0" smtClean="0"/>
              <a:t>— призван обеспечить условия для овладения дошкольниками  элементарными знаниями и понятиями, профессиональной терминологией театрального искусства. В раздел включены следующие основные темы: </a:t>
            </a:r>
          </a:p>
          <a:p>
            <a:pPr algn="ctr">
              <a:buNone/>
            </a:pPr>
            <a:r>
              <a:rPr lang="ru-RU" sz="3400" dirty="0" smtClean="0"/>
              <a:t>• Особенности театрального искусства. </a:t>
            </a:r>
          </a:p>
          <a:p>
            <a:pPr algn="ctr">
              <a:buNone/>
            </a:pPr>
            <a:r>
              <a:rPr lang="ru-RU" sz="3400" dirty="0" smtClean="0"/>
              <a:t>• Виды театрального искусства.</a:t>
            </a:r>
          </a:p>
          <a:p>
            <a:pPr algn="ctr">
              <a:buNone/>
            </a:pPr>
            <a:r>
              <a:rPr lang="ru-RU" sz="3400" dirty="0" smtClean="0"/>
              <a:t>•Рождение спектакля.</a:t>
            </a:r>
          </a:p>
          <a:p>
            <a:pPr algn="ctr">
              <a:buNone/>
            </a:pPr>
            <a:r>
              <a:rPr lang="ru-RU" sz="3400" dirty="0" smtClean="0"/>
              <a:t>•Театр снаружи и изнутри.</a:t>
            </a:r>
          </a:p>
          <a:p>
            <a:pPr algn="ctr">
              <a:buNone/>
            </a:pPr>
            <a:r>
              <a:rPr lang="ru-RU" sz="3400" dirty="0" smtClean="0"/>
              <a:t>•Культура зрителя.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87d9fe4b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-27384"/>
            <a:ext cx="9143999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6984776" cy="5001419"/>
          </a:xfrm>
        </p:spPr>
        <p:txBody>
          <a:bodyPr/>
          <a:lstStyle/>
          <a:p>
            <a:pPr algn="ctr"/>
            <a:r>
              <a:rPr lang="ru-RU" i="1" dirty="0" smtClean="0"/>
              <a:t>5-й раздел </a:t>
            </a:r>
            <a:r>
              <a:rPr lang="ru-RU" dirty="0" smtClean="0"/>
              <a:t>—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i="1" dirty="0" smtClean="0"/>
              <a:t>«</a:t>
            </a:r>
            <a:r>
              <a:rPr lang="ru-RU" b="1" i="1" dirty="0" smtClean="0"/>
              <a:t>Работа над спектаклем</a:t>
            </a:r>
            <a:r>
              <a:rPr lang="ru-RU" i="1" dirty="0" smtClean="0"/>
              <a:t>» </a:t>
            </a:r>
            <a:r>
              <a:rPr lang="ru-RU" dirty="0" smtClean="0"/>
              <a:t>— является вспомогательным, базируется на авторских сценариях и включает в себя следующие темы:</a:t>
            </a:r>
          </a:p>
          <a:p>
            <a:pPr algn="ctr">
              <a:buNone/>
            </a:pPr>
            <a:r>
              <a:rPr lang="ru-RU" dirty="0" smtClean="0"/>
              <a:t>•Знакомство с пьесой.</a:t>
            </a:r>
          </a:p>
          <a:p>
            <a:pPr algn="ctr">
              <a:buNone/>
            </a:pPr>
            <a:r>
              <a:rPr lang="ru-RU" dirty="0" smtClean="0"/>
              <a:t>•От этюдов к спектаклю.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87d9fe4b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-27384"/>
            <a:ext cx="9143999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5256584" cy="782960"/>
          </a:xfrm>
        </p:spPr>
        <p:txBody>
          <a:bodyPr>
            <a:normAutofit/>
          </a:bodyPr>
          <a:lstStyle/>
          <a:p>
            <a:r>
              <a:rPr lang="ru-RU" b="1" dirty="0" smtClean="0"/>
              <a:t>Игры и упражнения</a:t>
            </a:r>
            <a:endParaRPr lang="ru-RU" b="1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619672" y="1412776"/>
            <a:ext cx="6264696" cy="388843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b="1" dirty="0" smtClean="0"/>
              <a:t>Театральная игра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err="1" smtClean="0"/>
              <a:t>Общеразвивающие</a:t>
            </a:r>
            <a:r>
              <a:rPr lang="ru-RU" sz="1600" b="1" dirty="0" smtClean="0"/>
              <a:t> игры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Специальные театральные игры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Упражнения и этюды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Игры на превращение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Игры на действия с воображаемыми предметами или на память физических действий</a:t>
            </a:r>
          </a:p>
          <a:p>
            <a:pPr algn="ctr">
              <a:buNone/>
            </a:pPr>
            <a:r>
              <a:rPr lang="ru-RU" sz="2400" b="1" dirty="0" smtClean="0"/>
              <a:t>Ритмопластика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Игры на развитие двигательных способностей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Музыкально-пластические импровизации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Жесты – важное средство выразительности</a:t>
            </a:r>
          </a:p>
          <a:p>
            <a:pPr algn="ctr">
              <a:buNone/>
            </a:pPr>
            <a:r>
              <a:rPr lang="ru-RU" sz="2400" b="1" dirty="0" smtClean="0"/>
              <a:t>Культура и техника речи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Игры и упражнения на речевое дыхание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Артикуляционная гимнастика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Творческие игры со словом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Скороговорки</a:t>
            </a:r>
          </a:p>
          <a:p>
            <a:pPr>
              <a:buFont typeface="Wingdings" pitchFamily="2" charset="2"/>
              <a:buChar char="Ø"/>
            </a:pPr>
            <a:endParaRPr lang="ru-RU" sz="1600" b="1" dirty="0" smtClean="0"/>
          </a:p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500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Развитие музыкальных и творческих способностей детей дошкольного возраста средствами театрального искусства</vt:lpstr>
      <vt:lpstr>Задачи театральной студии</vt:lpstr>
      <vt:lpstr>Направления в работе</vt:lpstr>
      <vt:lpstr>Слайд 4</vt:lpstr>
      <vt:lpstr>Слайд 5</vt:lpstr>
      <vt:lpstr>Слайд 6</vt:lpstr>
      <vt:lpstr>Слайд 7</vt:lpstr>
      <vt:lpstr>Слайд 8</vt:lpstr>
      <vt:lpstr>Игры и упражнения</vt:lpstr>
      <vt:lpstr>Основы театральной культуры</vt:lpstr>
      <vt:lpstr>МЮЗИКЛ «Муха Цокотуха на новый лад»</vt:lpstr>
      <vt:lpstr>Слайд 12</vt:lpstr>
      <vt:lpstr>МЮЗИКЛ «Муха Цокотуха на новый лад»</vt:lpstr>
      <vt:lpstr>Этапы работы над спектаклем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1</cp:lastModifiedBy>
  <cp:revision>23</cp:revision>
  <dcterms:created xsi:type="dcterms:W3CDTF">2010-11-15T20:53:22Z</dcterms:created>
  <dcterms:modified xsi:type="dcterms:W3CDTF">2012-06-23T08:32:05Z</dcterms:modified>
</cp:coreProperties>
</file>