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7" r:id="rId9"/>
    <p:sldId id="264" r:id="rId10"/>
    <p:sldId id="287" r:id="rId11"/>
    <p:sldId id="268" r:id="rId12"/>
    <p:sldId id="278" r:id="rId13"/>
    <p:sldId id="265" r:id="rId14"/>
    <p:sldId id="270" r:id="rId15"/>
    <p:sldId id="279" r:id="rId16"/>
    <p:sldId id="267" r:id="rId17"/>
    <p:sldId id="280" r:id="rId18"/>
    <p:sldId id="269" r:id="rId19"/>
    <p:sldId id="281" r:id="rId20"/>
    <p:sldId id="274" r:id="rId21"/>
    <p:sldId id="282" r:id="rId22"/>
    <p:sldId id="271" r:id="rId23"/>
    <p:sldId id="272" r:id="rId24"/>
    <p:sldId id="283" r:id="rId25"/>
    <p:sldId id="288" r:id="rId26"/>
    <p:sldId id="289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6A50CB-174D-4343-B628-D6144FDCBFBF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CF0F675-236C-4A13-8AD6-EA6F430FA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620688"/>
            <a:ext cx="5904656" cy="2592288"/>
          </a:xfrm>
        </p:spPr>
        <p:txBody>
          <a:bodyPr/>
          <a:lstStyle/>
          <a:p>
            <a:pPr algn="l"/>
            <a:r>
              <a:rPr lang="ru-RU" sz="2800" dirty="0" smtClean="0"/>
              <a:t>Методическая разработка по Использованию </a:t>
            </a:r>
            <a:r>
              <a:rPr lang="ru-RU" sz="2800" dirty="0" smtClean="0"/>
              <a:t>приемов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</a:t>
            </a:r>
            <a:r>
              <a:rPr lang="ru-RU" sz="2800" dirty="0" smtClean="0"/>
              <a:t>технологий в логопедической работе с детьми, имеющими речевые </a:t>
            </a:r>
            <a:r>
              <a:rPr lang="ru-RU" sz="2800" dirty="0" smtClean="0"/>
              <a:t>нарушения.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373216"/>
            <a:ext cx="3393164" cy="1008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Учитель-логопед Панчишина Л.А.</a:t>
            </a:r>
          </a:p>
          <a:p>
            <a:r>
              <a:rPr lang="ru-RU" dirty="0" smtClean="0"/>
              <a:t>ГБДОУ № 310 Московского района г. Санкт-Петербург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895662"/>
            <a:ext cx="734481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Дыхательные упражнения вскоре соединяются с голосовыми, которые направлены на развитие мягкости и гибкости голоса (силы и достаточной высоты).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Формируем умение правильно пользоваться голосом в зависимости от ситуации: громко отвечать на занятиях, умеренно – в группе.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преодоления твердой атаки голоса (формирования мягкости) используем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пропевание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гласных на одном тоне , с повышением и понижением голоса, с усилением и ослаблением силы (громкости) голоса.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каждое занятие включается несколько упражнений. По мере овладения упражнений детьми добавляются новые. </a:t>
            </a:r>
          </a:p>
        </p:txBody>
      </p:sp>
      <p:pic>
        <p:nvPicPr>
          <p:cNvPr id="3" name="Рисунок 2" descr="IMG_0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464496" cy="3348372"/>
          </a:xfrm>
          <a:prstGeom prst="rect">
            <a:avLst/>
          </a:prstGeom>
        </p:spPr>
      </p:pic>
      <p:pic>
        <p:nvPicPr>
          <p:cNvPr id="4" name="Рисунок 3" descr="IMG_0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276872"/>
            <a:ext cx="4499992" cy="33749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33969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3. Комплексы упражнений, направленные на профилактику нарушений зрения.</a:t>
            </a:r>
            <a:endParaRPr lang="ru-RU" dirty="0"/>
          </a:p>
        </p:txBody>
      </p:sp>
      <p:pic>
        <p:nvPicPr>
          <p:cNvPr id="3" name="Рисунок 2" descr="IMG_0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356992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7200800" cy="5904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Нагрузка на глаза у современного ребёнка огромная, а отдыхают они  только во время сна. Гимнастика для глаз полезна всем в целях профилактики нарушений зрения. 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Зрительная гимнастика используется: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улучшения циркуляции крови и внутриглазной жидкости глаз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укрепления мышц глаз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улучшения аккомодации (это способность глаза человека к хорошему качеству зрения на разных расстояниях)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319674"/>
            <a:ext cx="7704856" cy="234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глазо-двигательной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функции, я использую упражнения на развитие прослеживающей функции глаз, и включаю в свою работу различные лабиринты.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 также  помогает в развитии зрительного внимания, мелкой моторики.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4187957" cy="3140968"/>
          </a:xfrm>
          <a:prstGeom prst="rect">
            <a:avLst/>
          </a:prstGeom>
        </p:spPr>
      </p:pic>
      <p:pic>
        <p:nvPicPr>
          <p:cNvPr id="5" name="Рисунок 4" descr="IMG_0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Развитие общей моторики</a:t>
            </a:r>
            <a:endParaRPr lang="ru-RU" dirty="0"/>
          </a:p>
        </p:txBody>
      </p:sp>
      <p:pic>
        <p:nvPicPr>
          <p:cNvPr id="3" name="Рисунок 2" descr="1349633041_0_1ba94_659ffa1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00808"/>
            <a:ext cx="3447609" cy="47971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239000" cy="4846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Оздоровительные паузы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проводятся в игровой форме в середине занятия.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направлены на нормализацию мышечного тонуса, исправление неправильных поз, запоминание серии двигательных актов, воспитание быстроты реакции на словесные инструкции.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Сочетание речи с определёнными движениями  даёт ряд преимуществ для детей, посещающих логопедические занятия.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Развитие мелкой моторики.</a:t>
            </a:r>
            <a:endParaRPr lang="ru-RU" dirty="0"/>
          </a:p>
        </p:txBody>
      </p:sp>
      <p:pic>
        <p:nvPicPr>
          <p:cNvPr id="3" name="Рисунок 2" descr="IMG_0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24469" cy="3168352"/>
          </a:xfrm>
          <a:prstGeom prst="rect">
            <a:avLst/>
          </a:prstGeom>
        </p:spPr>
      </p:pic>
      <p:pic>
        <p:nvPicPr>
          <p:cNvPr id="4" name="Рисунок 3" descr="IMG_0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56992"/>
            <a:ext cx="4176464" cy="31323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300664" cy="146304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7211144" cy="43228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Развитию мелкой моторики  пальцев рук на коррекционных занятиях уделяется особое внимание, так как этот вид деятельности способствует  речевому развитию, выработке основных элементарных умений, формированию графических навыков.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Целесообразно сочетать упражнения по развитию мелкой моторики с собственно речевыми упражнениями.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128792" cy="2664296"/>
          </a:xfrm>
        </p:spPr>
        <p:txBody>
          <a:bodyPr>
            <a:normAutofit/>
          </a:bodyPr>
          <a:lstStyle/>
          <a:p>
            <a:r>
              <a:rPr lang="ru-RU" dirty="0" smtClean="0"/>
              <a:t>6.Стимуляция высокоактивных точек,  расположенных на кистях рук.</a:t>
            </a:r>
            <a:endParaRPr lang="ru-RU" dirty="0"/>
          </a:p>
        </p:txBody>
      </p:sp>
      <p:pic>
        <p:nvPicPr>
          <p:cNvPr id="3" name="Рисунок 2" descr="IMG_0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39598"/>
            <a:ext cx="4392488" cy="32943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272808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состояния здоровья детей во многом зависит благополучие общества. В последние десятилетия во всём мире наметилась тенденция к ухудшению здоровья детского населения. Экологические проблемы, различные отрицательные бытовые факторы, химические добавки в продуктах питания, некачественная вода, накапливающиеся раздражения в обществе, связанные с неудовлетворительным экологическим положением, - лишь некоторые факторы, агрессивно воздействующие на здоровье дошкольника.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7211144" cy="2378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коррекционных занятиях происходит стимулирование активных точек, расположенных на пальцах рук при помощи различных приспособлений (шарики, массажные мячики, грецкие орехи, колючие валики).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5076056" cy="38070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Массаж и </a:t>
            </a:r>
            <a:r>
              <a:rPr lang="ru-RU" dirty="0" err="1" smtClean="0"/>
              <a:t>самомассаж</a:t>
            </a:r>
            <a:endParaRPr lang="ru-RU" dirty="0"/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3410712" cy="27477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7239000" cy="4846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Массаж – это метод лечения и профилактики, представляющий собой совокупность приемов механического воздействия на различные участки поверхности тела человека.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Механическое воздействие изменяет состояние мышц, создает положительные кинестезии необходимые для нормализации произносительной стороны речи.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581708"/>
            <a:ext cx="7272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массаж, выполняемый самим ребёнком, страдающим речевой патологией.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сам выполняет приёмы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показывает ему взрослый.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5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852936"/>
            <a:ext cx="3876632" cy="33958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02359"/>
            <a:ext cx="59584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логопедического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стимуляция кинестетических ощущений мышц, участвующих в работе периферического речевого аппарата и нормализация мышечного тонуса данных мышц.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широко применимо по нескольким причинам: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Можно проводить не только индивидуально, но и с группой детей одновременно.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Можно использовать многократно в течение дня, включая его в различные режимные моменты в условиях дошкольного учреждения.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Можно использовать без специального медицинского образования.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5897880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800" dirty="0" smtClean="0"/>
              <a:t>8. </a:t>
            </a:r>
            <a:r>
              <a:rPr lang="ru-RU" sz="3800" dirty="0" err="1" smtClean="0"/>
              <a:t>Кинезеологические</a:t>
            </a:r>
            <a:r>
              <a:rPr lang="ru-RU" sz="3800" dirty="0" smtClean="0"/>
              <a:t> </a:t>
            </a:r>
            <a:r>
              <a:rPr lang="ru-RU" sz="3800" dirty="0"/>
              <a:t>упражнения</a:t>
            </a:r>
          </a:p>
        </p:txBody>
      </p:sp>
      <p:pic>
        <p:nvPicPr>
          <p:cNvPr id="7" name="Рисунок 6" descr="i_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529585"/>
            <a:ext cx="4392488" cy="20821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457200" y="476672"/>
            <a:ext cx="6851104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Кинезеологические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упражнения, направленные на формирование и развитие межполушарного взаимодействия. С этой  целью в работе с детьми используется комплекс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кинезеологических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упражнений: "Колечко", "Кулак-ребро-ладонь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"Ухо-нос-хлопок", а также упражнения направленные на развитие  точности движений пальцев и способности к переключению с одного движения на другое.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1516349"/>
            <a:ext cx="73803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использования приемов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технологий в логопедии: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повышается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обучаемость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улучшаются внимание, восприятие;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учатся видеть, слышать, рассуждать;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корректируется поведение и преодолеваются психологические трудности;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71600" y="476672"/>
            <a:ext cx="63367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рассмотрев множество приёмов и методов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применению их в практической деятельности, можно сделать вывод, что использование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технологий в коррекционной работе с дошкольниками даёт положительные результаты: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снижение уровня заболеваемости;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работоспособности, выносливости;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психических процессов;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улучшение зрения;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двигательных умений и навыков, правильной осанки;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общей и мелкой моторики,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речевой активности;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увеличение уровня социальной адаптации.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применение элементов педагогики оздоровления способствуют личностному, интеллектуальному и речевому развитию ребёнка.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6102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Здоровье – это главное жизненное благо. Только здоровый человек может быть свободным, радостным, счастливым.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usskie-narodnye-podvizhnye-igry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429000"/>
            <a:ext cx="4320480" cy="31362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73987"/>
            <a:ext cx="7704856" cy="465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– это состояние физического, психического и социального благополучия человека, а не просто отсутствие болезней или физических дефектов.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множество различных факторов, которые влияют на здоровье дошкольников: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внутренние (педагогические,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физиолого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гигиенические, психологические);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внешние (экологические, экономические, социальные).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6228184" y="5301208"/>
            <a:ext cx="914400" cy="9144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3448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образовательные технологии – это прежде всего технологии воспитания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культуры или культуры здоровья детей.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Цель этих технологий - становление осознанного отношения ребёнка к здоровью и жизни человека, накопление знаний о здоровье и развитие умения оберегать, поддерживать и сохранять его.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56992"/>
            <a:ext cx="3851920" cy="28889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641346"/>
            <a:ext cx="741682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комплексное воздействие на ребенка может дать успешную динамику речевого развития. Совокупность методов и приемов в коррекционной работе по преодолению нарушения речи затрагивает не только исправление дефектов речевой деятельности, но и формирование определенных психических процессов, представлений об окружающем мире.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процессе коррекционной работы логопеда возрастает социальная и педагогическая значимость сохранения здоровья детей.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практической деятельности я применяю следующие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24204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1. Артикуляционная гимнастика. </a:t>
            </a:r>
            <a:endParaRPr lang="ru-RU" dirty="0"/>
          </a:p>
        </p:txBody>
      </p:sp>
      <p:pic>
        <p:nvPicPr>
          <p:cNvPr id="4" name="Рисунок 3" descr="2014624095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708920"/>
            <a:ext cx="2160240" cy="38404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6174432" cy="645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Регулярное выполнение поможет: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улучшить кровоснабжение артикуляционных органов и их иннервацию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(нервную проводимость);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улучшить подвижность артикуляционных органов;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укрепить мышечную систему языка, губ, щёк;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уменьшить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спастичность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(напряжённость) артикуляционных органов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 артикуляционной гимнастики 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Дыхательная гимнастика.</a:t>
            </a:r>
            <a:endParaRPr lang="ru-RU" dirty="0"/>
          </a:p>
        </p:txBody>
      </p:sp>
      <p:pic>
        <p:nvPicPr>
          <p:cNvPr id="3" name="Рисунок 2" descr="IMG_0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04864"/>
            <a:ext cx="5796136" cy="43471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дыхательной гимнастики направлены на закрепление навыков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диафрагмально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речевого дыхания (оно считается наиболее правильным типом дыхания).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Ведётся работа над развитием силы, плавности, длительности выдоха. Выработка правильного дыхания необходима для дальнейшей работы над коррекцией звукопроизношения.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293</TotalTime>
  <Words>764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Методическая разработка по Использованию приемов здоровьесберегающих технологий в логопедической работе с детьми, имеющими речевые нарушения.</vt:lpstr>
      <vt:lpstr>Слайд 2</vt:lpstr>
      <vt:lpstr>Слайд 3</vt:lpstr>
      <vt:lpstr>Слайд 4</vt:lpstr>
      <vt:lpstr>Слайд 5</vt:lpstr>
      <vt:lpstr>1. Артикуляционная гимнастика. </vt:lpstr>
      <vt:lpstr>Слайд 7</vt:lpstr>
      <vt:lpstr>2. Дыхательная гимнастика.</vt:lpstr>
      <vt:lpstr> </vt:lpstr>
      <vt:lpstr>Слайд 10</vt:lpstr>
      <vt:lpstr>Слайд 11</vt:lpstr>
      <vt:lpstr>3. Комплексы упражнений, направленные на профилактику нарушений зрения.</vt:lpstr>
      <vt:lpstr>Слайд 13</vt:lpstr>
      <vt:lpstr>Слайд 14</vt:lpstr>
      <vt:lpstr>4. Развитие общей моторики</vt:lpstr>
      <vt:lpstr>Слайд 16</vt:lpstr>
      <vt:lpstr>5. Развитие мелкой моторики.</vt:lpstr>
      <vt:lpstr> </vt:lpstr>
      <vt:lpstr>6.Стимуляция высокоактивных точек,  расположенных на кистях рук.</vt:lpstr>
      <vt:lpstr>Слайд 20</vt:lpstr>
      <vt:lpstr>7. Массаж и самомассаж</vt:lpstr>
      <vt:lpstr>Слайд 22</vt:lpstr>
      <vt:lpstr>Слайд 23</vt:lpstr>
      <vt:lpstr>Слайд 24</vt:lpstr>
      <vt:lpstr>8. Кинезеологические упражнения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логопедической работе с</dc:title>
  <dc:creator>Admin</dc:creator>
  <cp:lastModifiedBy>Admin</cp:lastModifiedBy>
  <cp:revision>31</cp:revision>
  <dcterms:created xsi:type="dcterms:W3CDTF">2014-06-24T17:48:06Z</dcterms:created>
  <dcterms:modified xsi:type="dcterms:W3CDTF">2014-09-06T20:15:20Z</dcterms:modified>
</cp:coreProperties>
</file>