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85" r:id="rId3"/>
    <p:sldId id="258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3" r:id="rId27"/>
    <p:sldId id="281" r:id="rId28"/>
    <p:sldId id="282" r:id="rId29"/>
    <p:sldId id="283" r:id="rId30"/>
    <p:sldId id="284" r:id="rId31"/>
    <p:sldId id="292" r:id="rId32"/>
    <p:sldId id="295" r:id="rId33"/>
    <p:sldId id="296" r:id="rId34"/>
    <p:sldId id="297" r:id="rId35"/>
    <p:sldId id="298" r:id="rId36"/>
    <p:sldId id="299" r:id="rId37"/>
    <p:sldId id="302" r:id="rId38"/>
    <p:sldId id="301" r:id="rId39"/>
    <p:sldId id="286" r:id="rId40"/>
    <p:sldId id="287" r:id="rId41"/>
    <p:sldId id="288" r:id="rId42"/>
    <p:sldId id="290" r:id="rId43"/>
    <p:sldId id="291" r:id="rId44"/>
    <p:sldId id="2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009AE3-3408-44BB-AD11-F6BE85FBFF18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F413B0-2B5F-4C78-AEF1-15E4A72EC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развитие фонематического восприятия у старших дошкольников с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онр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посредством дидактических игр и пособий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Учитель-логопед </a:t>
            </a:r>
          </a:p>
          <a:p>
            <a:r>
              <a:rPr lang="ru-RU" sz="2000" dirty="0" smtClean="0"/>
              <a:t>Шелудякова Ольга Викторовна</a:t>
            </a:r>
          </a:p>
          <a:p>
            <a:r>
              <a:rPr lang="ru-RU" sz="2000" dirty="0" smtClean="0"/>
              <a:t>МБДОУ № 26 «Колосок» комбинированного вида</a:t>
            </a:r>
          </a:p>
          <a:p>
            <a:r>
              <a:rPr lang="ru-RU" sz="2000" dirty="0" smtClean="0"/>
              <a:t>Ростовская обл. Октябрьский район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«Звуковое домино»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SAM_19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«Мозаика»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выделение заданного звука в ряду слов;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 звуков;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формирование пространственных представлений, умения ориентироваться на   плоскости;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знакомство с графическим изображением звука – буквой 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7239000" cy="48463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b="1" i="1" dirty="0" smtClean="0"/>
          </a:p>
          <a:p>
            <a:pPr>
              <a:buNone/>
            </a:pPr>
            <a:r>
              <a:rPr lang="ru-RU" sz="5600" b="1" i="1" dirty="0" smtClean="0"/>
              <a:t>Описание пособия:</a:t>
            </a:r>
            <a:endParaRPr lang="ru-RU" sz="5600" dirty="0" smtClean="0"/>
          </a:p>
          <a:p>
            <a:pPr algn="just">
              <a:buNone/>
            </a:pPr>
            <a:r>
              <a:rPr lang="ru-RU" sz="5600" dirty="0" smtClean="0"/>
              <a:t>     Игровое поле – картонные листы (А–4) с тридцатью пятью квадратами, кружки желтого цвета. Предварительно отрабатываются понятия «вправо», «влево», «вверх», «вниз», «клетка», «строка», их порядковые номера с помощью игры «Бабочка».  </a:t>
            </a:r>
          </a:p>
          <a:p>
            <a:pPr algn="just">
              <a:buNone/>
            </a:pPr>
            <a:r>
              <a:rPr lang="ru-RU" sz="5600" dirty="0" smtClean="0"/>
              <a:t>     Логопед предлагает детям раскладывать желтые кружки, начиная с верхнего левого угла: сначала по первой строке, затем – по второй, по третьей и т. д. Ребенок выкладывает кружок в клетку, если слышит в слове заданный звук, если звука  нет, кружок не кладется. Постепенно перед ребенком появляется изображение буквы, обозначающей данный звук.</a:t>
            </a:r>
          </a:p>
          <a:p>
            <a:pPr algn="just">
              <a:buNone/>
            </a:pPr>
            <a:r>
              <a:rPr lang="ru-RU" sz="5600" dirty="0" smtClean="0"/>
              <a:t>      Подбор лексического материала зависит от того, какая  задача ставится на занятии, например, дифференциация звуков Ш – С:</a:t>
            </a:r>
          </a:p>
          <a:p>
            <a:pPr>
              <a:buNone/>
            </a:pPr>
            <a:r>
              <a:rPr lang="ru-RU" sz="5600" i="1" dirty="0" smtClean="0"/>
              <a:t>       Шапка – сумка – шуба – стол – шарф</a:t>
            </a:r>
            <a:endParaRPr lang="ru-RU" sz="5600" dirty="0" smtClean="0"/>
          </a:p>
          <a:p>
            <a:pPr>
              <a:buNone/>
            </a:pPr>
            <a:r>
              <a:rPr lang="ru-RU" sz="5600" i="1" dirty="0" smtClean="0"/>
              <a:t>       Машина – сапоги – камыш – посуда – шаль</a:t>
            </a:r>
            <a:endParaRPr lang="ru-RU" sz="5600" dirty="0" smtClean="0"/>
          </a:p>
          <a:p>
            <a:pPr>
              <a:buNone/>
            </a:pPr>
            <a:r>
              <a:rPr lang="ru-RU" sz="5600" i="1" dirty="0" smtClean="0"/>
              <a:t>       Крышка – собака – школа – каска – мишка</a:t>
            </a:r>
            <a:endParaRPr lang="ru-RU" sz="5600" dirty="0" smtClean="0"/>
          </a:p>
          <a:p>
            <a:pPr>
              <a:buNone/>
            </a:pPr>
            <a:r>
              <a:rPr lang="ru-RU" sz="5600" i="1" dirty="0" smtClean="0"/>
              <a:t>       Шутка – сутки – крыша – крыса – опушка</a:t>
            </a:r>
            <a:endParaRPr lang="ru-RU" sz="5600" dirty="0" smtClean="0"/>
          </a:p>
          <a:p>
            <a:pPr>
              <a:buNone/>
            </a:pPr>
            <a:r>
              <a:rPr lang="ru-RU" sz="5600" i="1" dirty="0" smtClean="0"/>
              <a:t>      Мышата – кошка – шило – штаны – мошка.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     </a:t>
            </a:r>
          </a:p>
          <a:p>
            <a:pPr>
              <a:buNone/>
            </a:pPr>
            <a:r>
              <a:rPr lang="ru-RU" sz="5600" dirty="0" smtClean="0"/>
              <a:t> Пособие используется как на индивидуальном, так и на подгрупповом занятии.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/>
          </a:p>
        </p:txBody>
      </p:sp>
      <p:pic>
        <p:nvPicPr>
          <p:cNvPr id="4" name="Содержимое 3" descr="SAM_19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«Логопедический куб»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 различных групп звуков;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автоматизация  звуков в словах в разной позиции;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развитие слуховой и зрительной памяти;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формирование умения ориентироваться на плоскости</a:t>
            </a:r>
            <a:r>
              <a:rPr lang="ru-RU" sz="1600" b="0" dirty="0" smtClean="0"/>
              <a:t>.</a:t>
            </a:r>
            <a:br>
              <a:rPr lang="ru-RU" sz="1600" b="0" dirty="0" smtClean="0"/>
            </a:br>
            <a:r>
              <a:rPr lang="ru-RU" sz="1600" b="0" dirty="0" smtClean="0"/>
              <a:t> 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endParaRPr lang="ru-RU" sz="1400" b="0" dirty="0"/>
          </a:p>
        </p:txBody>
      </p:sp>
      <p:pic>
        <p:nvPicPr>
          <p:cNvPr id="4" name="Содержимое 3" descr="SAM_176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785926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«Ёлочка»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/>
          </a:p>
        </p:txBody>
      </p:sp>
      <p:pic>
        <p:nvPicPr>
          <p:cNvPr id="4" name="Содержимое 3" descr="SAM_17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59210" y="1609725"/>
            <a:ext cx="363497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«Домик»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закрепление  умения производить звуковой анализ слова: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определение места звука в слове (начало, середина, конец);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закрепление понятий  «гласный звук», «согласный твердый звук», «согласный мягкий звук»; развитие  слогового анализа и синтеза;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 развитие  слуховой и зрительной  памяти</a:t>
            </a: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7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«Поезд», «Слоговое лото», «МАГАЗИН»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развитие навыков  слогового анализа (умения делить слова на слоги, воспроизводить слова разного слогового состава);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развитие фонематического восприятия, связной  речи, мелкой моторики, внимания, памяти,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зрительного восприятия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7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19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857232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906707" y="1022063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«Украсим клумбу цветами»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развитие умения дифференцировать звуки по их признакам: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согласный – гласный; твердый – мягкий; глухой – звонкий.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Дети выбирают картинку с заданным звуком в названии, прикрепляют ее на цветок и «сажают» на соответствующую клумбу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76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Фонематическое восприятие – способность к восприятию звуковой стороны речи, фонем, умение различать звуки речи и их последовательность в словах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Педагогу необходимо проводить нацеленную работу по формированию</a:t>
            </a:r>
          </a:p>
          <a:p>
            <a:pPr algn="just">
              <a:buNone/>
            </a:pPr>
            <a:r>
              <a:rPr lang="ru-RU" sz="1400" dirty="0" smtClean="0"/>
              <a:t>фонематического восприятия, ее результат будет зависеть от:</a:t>
            </a:r>
          </a:p>
          <a:p>
            <a:pPr algn="just"/>
            <a:r>
              <a:rPr lang="ru-RU" sz="1400" dirty="0" smtClean="0"/>
              <a:t>Правильного выбора методических приемов, способных привлечь и удержать внимание, заинтересовать ребенка, постепенно создавать положительное эмоциональное отношение к предлагаемой деятельности;</a:t>
            </a:r>
          </a:p>
          <a:p>
            <a:pPr algn="just"/>
            <a:r>
              <a:rPr lang="ru-RU" sz="1400" dirty="0" smtClean="0"/>
              <a:t>Педагог должен помнить о возрастных особенностях детей: основной вид деятельности   ребенка 5–6 лет – игра, поэтому целесообразно применение дидактической игры, как формы обучающего воздействия на ребенка .</a:t>
            </a:r>
          </a:p>
          <a:p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/>
              <a:t>     </a:t>
            </a:r>
            <a:r>
              <a:rPr lang="ru-RU" sz="1400" dirty="0" smtClean="0"/>
              <a:t>Дидактические игры и пособия, представленные в презентации, в течение ряда лет успешно применяются в работе по формированию фонематического восприятия у старших дошкольников с ОНР. Они   многофункциональны, их использование зависит от задач логопеда на конкретном занятии. Используются  для индивидуальной работы и для работы с подгруппой детей</a:t>
            </a:r>
            <a:r>
              <a:rPr lang="ru-RU" sz="1400" b="1" dirty="0" smtClean="0"/>
              <a:t>.</a:t>
            </a:r>
            <a:endParaRPr lang="ru-RU" sz="1400" dirty="0" smtClean="0"/>
          </a:p>
          <a:p>
            <a:pPr algn="just"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     </a:t>
            </a:r>
            <a:r>
              <a:rPr lang="ru-RU" sz="1600" i="1" dirty="0" smtClean="0"/>
              <a:t>Сформированное фонематическое восприятие – залог четкого звукопроизношения, основа овладения грамматическим строем языка, успешного освоения грамоты и письма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857232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857232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«Плетем венок»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обучение звуковому анализу: выделение первого и последнего звука в слове; развитие мелкой моторики.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Необходимо  подбирает картинку с тем звуком в начале слова, на который заканчивается предыдущее, и прикрепляет ее к цветку, цветы выкладывают на ковре или столе в круг – получается венок.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17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785926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</a:rPr>
              <a:t>Цветик-семицветик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определять наличие заданного звука и его положение в слове;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учить дифференцировать звуки в словах; развивать мелкую моторику.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 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Ребенок выбирает картинку с заданным звуком в названии, прикрепляет ее на лепесток,  помещает его в середину будущего </a:t>
            </a:r>
            <a:r>
              <a:rPr lang="ru-RU" sz="1600" b="0" dirty="0" err="1" smtClean="0">
                <a:solidFill>
                  <a:schemeClr val="accent1">
                    <a:lumMod val="50000"/>
                  </a:schemeClr>
                </a:solidFill>
              </a:rPr>
              <a:t>цветика-семицветика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. Когда цветок собран, сверху  прикручивает </a:t>
            </a:r>
            <a:r>
              <a:rPr lang="ru-RU" sz="1600" b="0" dirty="0" err="1" smtClean="0">
                <a:solidFill>
                  <a:schemeClr val="accent1">
                    <a:lumMod val="50000"/>
                  </a:schemeClr>
                </a:solidFill>
              </a:rPr>
              <a:t>крыжечку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 с символом звука.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17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011362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«Овал»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> дифференциация ; развитие  мелкой моторики.</a:t>
            </a:r>
            <a:b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 Дидактическая задача: </a:t>
            </a: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>Необходимо прикрепить к овалу с помощью прищепок картинки с одним заданным звуком; с двумя дифференцируемыми звуками – справа и слева.</a:t>
            </a:r>
            <a:b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3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9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785926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«Солнышко»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 звуков ; развитие  мелкой моторики.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 Дидактическая задача: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На магнитную доску прикрепляется солнышко с символом заданного звука, на каждый лучик  - картинка с необходимым звуком в названии </a:t>
            </a:r>
            <a:endParaRPr lang="ru-RU" sz="1600" dirty="0"/>
          </a:p>
        </p:txBody>
      </p:sp>
      <p:pic>
        <p:nvPicPr>
          <p:cNvPr id="4" name="Содержимое 3" descr="SAM_19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«Соедини лентами»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дифференциация звуков ; развитие  мелкой моторики.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 Дидактическая задача: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дать характеристику заданного  звука в слове и соединить картинку с соответствующим кружком.</a:t>
            </a:r>
            <a:endParaRPr lang="ru-RU" sz="1600" i="1" dirty="0"/>
          </a:p>
        </p:txBody>
      </p:sp>
      <p:pic>
        <p:nvPicPr>
          <p:cNvPr id="4" name="Содержимое 3" descr="SAM_19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«Подбери схему к слову»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b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навыка звукового анализа слов.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Детям  предлагается  составить звуковую схему слова с помощью кружков-обозначений и произвести ее звуковой анализ, включая определение последовательности и количества звуков  в слове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7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714488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«Рассыпанные звуки»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b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навыка звукового анализа слов.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</a:t>
            </a:r>
            <a:b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составление схемы слова из предложенных кружков-обозначений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dirty="0"/>
          </a:p>
        </p:txBody>
      </p:sp>
      <p:pic>
        <p:nvPicPr>
          <p:cNvPr id="4" name="Содержимое 3" descr="SAM_17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«Составь слово по первым звукам»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>развитие наиболее сложной формы фонематического анализа – фонематического синтеза.</a:t>
            </a:r>
            <a:b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</a:t>
            </a: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b="0" dirty="0" smtClean="0">
                <a:solidFill>
                  <a:schemeClr val="accent1">
                    <a:lumMod val="50000"/>
                  </a:schemeClr>
                </a:solidFill>
              </a:rPr>
              <a:t> составить слово по первым звукам слов-названий предметных картинок. Когда задание выполнено, логопед предлагает назвать все гласные звуки в этом слове, а также определить количество слогов.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17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785926"/>
            <a:ext cx="6572264" cy="4929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«Звуковые замки»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помогает детям усвоить характеристики звуков: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в синем замке живут согласные твердые звуки,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в зеленом замке – согласные мягкие звуки,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в красном – гласные   звуки.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7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«Ребусы»</a:t>
            </a:r>
            <a:b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навыка  звукобуквенного синтеза слов </a:t>
            </a:r>
            <a:endParaRPr lang="ru-RU" sz="1400" b="0" dirty="0"/>
          </a:p>
        </p:txBody>
      </p:sp>
      <p:pic>
        <p:nvPicPr>
          <p:cNvPr id="4" name="Содержимое 3" descr="SAM_17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785926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«СЛОВА-ШИФРОВКИ»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b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навыков чтения,  звукового  и слогового анализа слов </a:t>
            </a:r>
            <a:endParaRPr lang="ru-RU" sz="1400" b="0" dirty="0"/>
          </a:p>
        </p:txBody>
      </p:sp>
      <p:pic>
        <p:nvPicPr>
          <p:cNvPr id="4" name="Содержимое 3" descr="SAM_19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«что получится?»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учить называть буквы;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учить составлять  обратные и прямые слоги и слова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i="1" dirty="0"/>
          </a:p>
        </p:txBody>
      </p:sp>
      <p:pic>
        <p:nvPicPr>
          <p:cNvPr id="4" name="Содержимое 3" descr="SAM_19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«СЛОЖИ  БУКВУ»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4" name="Содержимое 3" descr="SAM_19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«ПОКАЖИ  ВСЕ БУКВЫ  А»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4" name="Содержимое 3" descr="SAM_19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«ВЫБЕРИ БУКВЫ»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Содержимое 3" descr="SAM_19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«НАЗОВИ  БУКВЫ»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Содержимое 3" descr="SAM_198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«БУКВА ИЗ ШНУРОЧКА»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Содержимое 3" descr="SAM_19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714488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«Умная Гусеница»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учить называть буквы;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учить составлять слоги и слова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SAM_19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Символы звуков: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Красные кружки – гласные звуки;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Синие кружки – твердые звуки; зеленые – мягкие;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Кружки со звоночками – звонкие звуки, без звоночков – глухие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9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«Составь слово по первому слогу», «Собери слоги в слова»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учить читать и находить недостающий слог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5" name="Содержимое 4" descr="SAM_19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6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763831" y="1022063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196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763831" y="1022063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  <a:t>«Составь слово из слогов»</a:t>
            </a:r>
            <a:br>
              <a:rPr lang="ru-RU" sz="18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/>
          </a:p>
        </p:txBody>
      </p:sp>
      <p:pic>
        <p:nvPicPr>
          <p:cNvPr id="4" name="Содержимое 3" descr="SAM_196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239000" cy="48463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Усвоение характеристик звуков: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согласный – гласный;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глухой – звонкий;</a:t>
            </a:r>
            <a:b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твердый – мягкий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SAM_177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Дидактическое пособие «Четверостишие»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b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  <a:t>выделение заданного звука из ряда  звуков, слогов, слов.</a:t>
            </a:r>
            <a:br>
              <a:rPr lang="ru-RU" sz="16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Дидактическая задача: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Логопед читает стихотворение, а дети называют звук, который слышали чаще других звуков. Затем в каждой строке отмечают оранжевым  квадратом слово с заданным звуком.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400" b="0" dirty="0" smtClean="0"/>
              <a:t> </a:t>
            </a:r>
            <a:endParaRPr lang="ru-RU" sz="1400" b="0" dirty="0"/>
          </a:p>
        </p:txBody>
      </p:sp>
      <p:pic>
        <p:nvPicPr>
          <p:cNvPr id="4" name="Содержимое 3" descr="SAM_17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857364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Раздаточный материал  для определения места звука в слове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«Гномик», «Бабочка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», «Светофор</a:t>
            </a:r>
            <a:r>
              <a:rPr lang="ru-RU" sz="1400" i="1" dirty="0" smtClean="0"/>
              <a:t>» …</a:t>
            </a:r>
            <a:br>
              <a:rPr lang="ru-RU" sz="1400" i="1" dirty="0" smtClean="0"/>
            </a:br>
            <a:r>
              <a:rPr lang="ru-RU" sz="1400" i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17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«Компьютер»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служит не только развитию фонематического восприятия, но и развивает умение соотносить звук с его графическим изображением  - буквой, учит ориентироваться на плоскости, формирует навыки составления слогов, развивает мелкую моторику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19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Звуковое лото», «Звуковое домино»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определение  заданного звука в слове (в различных позициях) и е соотношение с обозначающей его буквой;  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умение подбирать картинку (слово) с заданным звуком.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SAM_19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370</TotalTime>
  <Words>516</Words>
  <Application>Microsoft Office PowerPoint</Application>
  <PresentationFormat>Экран (4:3)</PresentationFormat>
  <Paragraphs>65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Изящная</vt:lpstr>
      <vt:lpstr>развитие фонематического восприятия у старших дошкольников с онр посредством дидактических игр и пособий</vt:lpstr>
      <vt:lpstr>Фонематическое восприятие – способность к восприятию звуковой стороны речи, фонем, умение различать звуки речи и их последовательность в словах</vt:lpstr>
      <vt:lpstr>Дидактическое пособие «Звуковые замки»  помогает детям усвоить характеристики звуков: в синем замке живут согласные твердые звуки, в зеленом замке – согласные мягкие звуки, в красном – гласные   звуки.  </vt:lpstr>
      <vt:lpstr>Символы звуков:   Красные кружки – гласные звуки; Синие кружки – твердые звуки; зеленые – мягкие; Кружки со звоночками – звонкие звуки, без звоночков – глухие  </vt:lpstr>
      <vt:lpstr>Усвоение характеристик звуков: согласный – гласный; глухой – звонкий; твердый – мягкий</vt:lpstr>
      <vt:lpstr>Дидактическое пособие «Четверостишие» цель: выделение заданного звука из ряда  звуков, слогов, слов. Дидактическая задача: Логопед читает стихотворение, а дети называют звук, который слышали чаще других звуков. Затем в каждой строке отмечают оранжевым  квадратом слово с заданным звуком.  </vt:lpstr>
      <vt:lpstr>Раздаточный материал  для определения места звука в слове «Гномик», «Бабочка», «Светофор» …   </vt:lpstr>
      <vt:lpstr>«Компьютер» служит не только развитию фонематического восприятия, но и развивает умение соотносить звук с его графическим изображением  - буквой, учит ориентироваться на плоскости, формирует навыки составления слогов, развивает мелкую моторику</vt:lpstr>
      <vt:lpstr>  «Звуковое лото», «Звуковое домино»  цель: определение  заданного звука в слове (в различных позициях) и е соотношение с обозначающей его буквой;   умение подбирать картинку (слово) с заданным звуком.     </vt:lpstr>
      <vt:lpstr>«Звуковое домино»  </vt:lpstr>
      <vt:lpstr>   Дидактическое пособие «Мозаика» Цель: выделение заданного звука в ряду слов; дифференциация звуков; формирование пространственных представлений, умения ориентироваться на   плоскости; знакомство с графическим изображением звука – буквой  </vt:lpstr>
      <vt:lpstr>Слайд 12</vt:lpstr>
      <vt:lpstr>    «Логопедический куб»  цель: дифференциация различных групп звуков; автоматизация  звуков в словах в разной позиции; развитие слуховой и зрительной памяти; формирование умения ориентироваться на плоскости.   </vt:lpstr>
      <vt:lpstr>«Ёлочка»  </vt:lpstr>
      <vt:lpstr>«Домик»  цель: закрепление  умения производить звуковой анализ слова: определение места звука в слове (начало, середина, конец); закрепление понятий  «гласный звук», «согласный твердый звук», «согласный мягкий звук»; развитие  слогового анализа и синтеза;  развитие  слуховой и зрительной  памяти</vt:lpstr>
      <vt:lpstr>«Поезд», «Слоговое лото», «МАГАЗИН»  цель: развитие навыков  слогового анализа (умения делить слова на слоги, воспроизводить слова разного слогового состава); развитие фонематического восприятия, связной  речи, мелкой моторики, внимания, памяти, зрительного восприятия </vt:lpstr>
      <vt:lpstr>Слайд 17</vt:lpstr>
      <vt:lpstr>Слайд 18</vt:lpstr>
      <vt:lpstr>   «Украсим клумбу цветами» цель: развитие умения дифференцировать звуки по их признакам: согласный – гласный; твердый – мягкий; глухой – звонкий.  Дети выбирают картинку с заданным звуком в названии, прикрепляют ее на цветок и «сажают» на соответствующую клумбу   </vt:lpstr>
      <vt:lpstr>Слайд 20</vt:lpstr>
      <vt:lpstr>Слайд 21</vt:lpstr>
      <vt:lpstr>«Плетем венок»  цель: обучение звуковому анализу: выделение первого и последнего звука в слове; развитие мелкой моторики. Дидактическая задача: Необходимо  подбирает картинку с тем звуком в начале слова, на который заканчивается предыдущее, и прикрепляет ее к цветку, цветы выкладывают на ковре или столе в круг – получается венок.      </vt:lpstr>
      <vt:lpstr>«Цветик-семицветик»  цель: определять наличие заданного звука и его положение в слове; учить дифференцировать звуки в словах; развивать мелкую моторику.  Дидактическая задача:  Ребенок выбирает картинку с заданным звуком в названии, прикрепляет ее на лепесток,  помещает его в середину будущего цветика-семицветика. Когда цветок собран, сверху  прикручивает крыжечку с символом звука.       </vt:lpstr>
      <vt:lpstr>  «Овал» цель:  дифференциация ; развитие  мелкой моторики.  Дидактическая задача:  Необходимо прикрепить к овалу с помощью прищепок картинки с одним заданным звуком; с двумя дифференцируемыми звуками – справа и слева. </vt:lpstr>
      <vt:lpstr>«Солнышко»  цель:  дифференциация звуков ; развитие  мелкой моторики.  Дидактическая задача:  На магнитную доску прикрепляется солнышко с символом заданного звука, на каждый лучик  - картинка с необходимым звуком в названии </vt:lpstr>
      <vt:lpstr>«Соедини лентами»  цель:  дифференциация звуков ; развитие  мелкой моторики.  Дидактическая задача:  дать характеристику заданного  звука в слове и соединить картинку с соответствующим кружком.</vt:lpstr>
      <vt:lpstr> «Подбери схему к слову»  цель: совершенствование навыка звукового анализа слов. Дидактическая задача: Детям  предлагается  составить звуковую схему слова с помощью кружков-обозначений и произвести ее звуковой анализ, включая определение последовательности и количества звуков  в слове   </vt:lpstr>
      <vt:lpstr>«Рассыпанные звуки» цель: совершенствование навыка звукового анализа слов. Дидактическая задача: составление схемы слова из предложенных кружков-обозначений    </vt:lpstr>
      <vt:lpstr>Дидактическое пособие «Составь слово по первым звукам»  цель: развитие наиболее сложной формы фонематического анализа – фонематического синтеза. Дидактическая задача:  составить слово по первым звукам слов-названий предметных картинок. Когда задание выполнено, логопед предлагает назвать все гласные звуки в этом слове, а также определить количество слогов.     </vt:lpstr>
      <vt:lpstr>«Ребусы» цель: совершенствование навыка  звукобуквенного синтеза слов </vt:lpstr>
      <vt:lpstr>«СЛОВА-ШИФРОВКИ» цель: совершенствование навыков чтения,  звукового  и слогового анализа слов </vt:lpstr>
      <vt:lpstr>«что получится?» Цель:  учить называть буквы; учить составлять  обратные и прямые слоги и слова </vt:lpstr>
      <vt:lpstr>Слайд 33</vt:lpstr>
      <vt:lpstr>«СЛОЖИ  БУКВУ» </vt:lpstr>
      <vt:lpstr>«ПОКАЖИ  ВСЕ БУКВЫ  А» </vt:lpstr>
      <vt:lpstr>«ВЫБЕРИ БУКВЫ» </vt:lpstr>
      <vt:lpstr>«НАЗОВИ  БУКВЫ» </vt:lpstr>
      <vt:lpstr>«БУКВА ИЗ ШНУРОЧКА» </vt:lpstr>
      <vt:lpstr>«Умная Гусеница» Цель:  учить называть буквы; учить составлять слоги и слова </vt:lpstr>
      <vt:lpstr>«Составь слово по первому слогу», «Собери слоги в слова» ЦЕЛЬ: учить читать и находить недостающий слог </vt:lpstr>
      <vt:lpstr>Слайд 41</vt:lpstr>
      <vt:lpstr>Слайд 42</vt:lpstr>
      <vt:lpstr>«Составь слово из слогов»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</dc:creator>
  <cp:lastModifiedBy>i</cp:lastModifiedBy>
  <cp:revision>71</cp:revision>
  <dcterms:created xsi:type="dcterms:W3CDTF">2013-05-30T12:27:17Z</dcterms:created>
  <dcterms:modified xsi:type="dcterms:W3CDTF">2014-08-24T16:01:38Z</dcterms:modified>
</cp:coreProperties>
</file>