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64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E31207-05C8-4D98-8C8B-3974BCE4E87F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B7BEE0-65B1-4E14-BA82-5AC45381F5C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22358"/>
            <a:ext cx="4876800" cy="5172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Математическая</a:t>
            </a:r>
            <a:br>
              <a:rPr lang="ru-RU" dirty="0" smtClean="0"/>
            </a:br>
            <a:r>
              <a:rPr lang="ru-RU" dirty="0" smtClean="0"/>
              <a:t>Сказка</a:t>
            </a:r>
            <a:br>
              <a:rPr lang="ru-RU" dirty="0" smtClean="0"/>
            </a:br>
            <a:r>
              <a:rPr lang="ru-RU" dirty="0" smtClean="0"/>
              <a:t>про колобка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61662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064" y="1982450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3- это 2 +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204864"/>
            <a:ext cx="1584176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780928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4 – это 2+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2996952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20888"/>
            <a:ext cx="553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5 – это 4+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2780928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060848"/>
            <a:ext cx="6393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6 – это 3+ 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348881"/>
            <a:ext cx="12744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32856"/>
            <a:ext cx="6348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7 - это  5+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2420889"/>
            <a:ext cx="12744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44824"/>
            <a:ext cx="7551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8 – это 7+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132856"/>
            <a:ext cx="1202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33" y="0"/>
            <a:ext cx="532453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1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15624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80312" y="5157192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836712"/>
            <a:ext cx="17281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23528" y="5157192"/>
            <a:ext cx="1841940" cy="1490464"/>
          </a:xfrm>
          <a:prstGeom prst="triangle">
            <a:avLst>
              <a:gd name="adj" fmla="val 52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3851920" y="2636912"/>
            <a:ext cx="1564760" cy="14904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548680"/>
            <a:ext cx="597666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56084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69674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29" y="0"/>
            <a:ext cx="6651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7709"/>
            <a:ext cx="3210444" cy="2622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61" y="567709"/>
            <a:ext cx="3430931" cy="2622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68" y="4030216"/>
            <a:ext cx="5919196" cy="2681510"/>
          </a:xfrm>
          <a:prstGeom prst="rect">
            <a:avLst/>
          </a:prstGeom>
        </p:spPr>
      </p:pic>
      <p:sp>
        <p:nvSpPr>
          <p:cNvPr id="8" name="Плюс 7"/>
          <p:cNvSpPr/>
          <p:nvPr/>
        </p:nvSpPr>
        <p:spPr>
          <a:xfrm>
            <a:off x="4094161" y="1514666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4122070" y="311581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5718" y="656690"/>
            <a:ext cx="576063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1845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620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66712"/>
            <a:ext cx="47625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30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Математическая Сказка про колобка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15</cp:revision>
  <dcterms:created xsi:type="dcterms:W3CDTF">2013-12-11T10:02:15Z</dcterms:created>
  <dcterms:modified xsi:type="dcterms:W3CDTF">2013-12-23T09:41:48Z</dcterms:modified>
</cp:coreProperties>
</file>