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3" r:id="rId5"/>
    <p:sldId id="257" r:id="rId6"/>
    <p:sldId id="258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24" autoAdjust="0"/>
  </p:normalViewPr>
  <p:slideViewPr>
    <p:cSldViewPr>
      <p:cViewPr varScale="1">
        <p:scale>
          <a:sx n="54" d="100"/>
          <a:sy n="54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3CB51-5027-492E-9B2E-139BC02458B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513330-FD91-4BDE-A359-122E7F2CA11E}">
      <dgm:prSet phldrT="[Текст]"/>
      <dgm:spPr/>
      <dgm:t>
        <a:bodyPr/>
        <a:lstStyle/>
        <a:p>
          <a:r>
            <a:rPr lang="ru-RU" dirty="0" smtClean="0"/>
            <a:t>Книжка своими руками</a:t>
          </a:r>
          <a:endParaRPr lang="ru-RU" dirty="0"/>
        </a:p>
      </dgm:t>
    </dgm:pt>
    <dgm:pt modelId="{104629D5-58A7-47F9-9663-0703369D67F9}" type="parTrans" cxnId="{0BE865EE-CF7B-4F40-A1AA-777877B15A3E}">
      <dgm:prSet/>
      <dgm:spPr/>
      <dgm:t>
        <a:bodyPr/>
        <a:lstStyle/>
        <a:p>
          <a:endParaRPr lang="ru-RU"/>
        </a:p>
      </dgm:t>
    </dgm:pt>
    <dgm:pt modelId="{4D200546-60AE-4D39-AE22-85AE31EE9775}" type="sibTrans" cxnId="{0BE865EE-CF7B-4F40-A1AA-777877B15A3E}">
      <dgm:prSet/>
      <dgm:spPr/>
      <dgm:t>
        <a:bodyPr/>
        <a:lstStyle/>
        <a:p>
          <a:endParaRPr lang="ru-RU"/>
        </a:p>
      </dgm:t>
    </dgm:pt>
    <dgm:pt modelId="{1BBC6822-A49C-445E-8D11-C163769F014C}">
      <dgm:prSet phldrT="[Текст]"/>
      <dgm:spPr/>
      <dgm:t>
        <a:bodyPr/>
        <a:lstStyle/>
        <a:p>
          <a:r>
            <a:rPr lang="ru-RU" dirty="0" smtClean="0"/>
            <a:t>Самостоятельная</a:t>
          </a:r>
        </a:p>
        <a:p>
          <a:r>
            <a:rPr lang="ru-RU" dirty="0" smtClean="0"/>
            <a:t>театрализованная деятельность  </a:t>
          </a:r>
          <a:endParaRPr lang="ru-RU" dirty="0"/>
        </a:p>
      </dgm:t>
    </dgm:pt>
    <dgm:pt modelId="{ACE3B705-AB02-4D5D-A8B0-9A522B5481C2}" type="parTrans" cxnId="{0690334B-0931-4C1B-B32A-F279A855948F}">
      <dgm:prSet/>
      <dgm:spPr/>
      <dgm:t>
        <a:bodyPr/>
        <a:lstStyle/>
        <a:p>
          <a:endParaRPr lang="ru-RU"/>
        </a:p>
      </dgm:t>
    </dgm:pt>
    <dgm:pt modelId="{D96676A9-E20B-4404-B51A-B947A1073728}" type="sibTrans" cxnId="{0690334B-0931-4C1B-B32A-F279A855948F}">
      <dgm:prSet/>
      <dgm:spPr/>
      <dgm:t>
        <a:bodyPr/>
        <a:lstStyle/>
        <a:p>
          <a:endParaRPr lang="ru-RU"/>
        </a:p>
      </dgm:t>
    </dgm:pt>
    <dgm:pt modelId="{835C0DDA-E5DC-48D1-B001-63DED1532028}">
      <dgm:prSet phldrT="[Текст]"/>
      <dgm:spPr/>
      <dgm:t>
        <a:bodyPr/>
        <a:lstStyle/>
        <a:p>
          <a:r>
            <a:rPr lang="ru-RU" dirty="0" smtClean="0"/>
            <a:t>Рисунки по сказкам</a:t>
          </a:r>
          <a:endParaRPr lang="ru-RU" dirty="0"/>
        </a:p>
      </dgm:t>
    </dgm:pt>
    <dgm:pt modelId="{F5F69429-BBC0-41FD-A8F3-56AD3CCF0D13}" type="parTrans" cxnId="{54EF082F-5B2C-41B8-A716-82A4DF7A238F}">
      <dgm:prSet/>
      <dgm:spPr/>
      <dgm:t>
        <a:bodyPr/>
        <a:lstStyle/>
        <a:p>
          <a:endParaRPr lang="ru-RU"/>
        </a:p>
      </dgm:t>
    </dgm:pt>
    <dgm:pt modelId="{E31BACAF-B121-4E71-8885-7EC2B6E8EF75}" type="sibTrans" cxnId="{54EF082F-5B2C-41B8-A716-82A4DF7A238F}">
      <dgm:prSet/>
      <dgm:spPr/>
      <dgm:t>
        <a:bodyPr/>
        <a:lstStyle/>
        <a:p>
          <a:endParaRPr lang="ru-RU"/>
        </a:p>
      </dgm:t>
    </dgm:pt>
    <dgm:pt modelId="{D1362C28-D2F1-4DDA-8348-BFB056AF3061}">
      <dgm:prSet phldrT="[Текст]"/>
      <dgm:spPr/>
      <dgm:t>
        <a:bodyPr/>
        <a:lstStyle/>
        <a:p>
          <a:r>
            <a:rPr lang="ru-RU" dirty="0" smtClean="0"/>
            <a:t>Творческие музыкальные задания</a:t>
          </a:r>
          <a:endParaRPr lang="ru-RU" dirty="0"/>
        </a:p>
      </dgm:t>
    </dgm:pt>
    <dgm:pt modelId="{A480DEB1-ECA2-488F-BBA7-1D566078D026}" type="parTrans" cxnId="{647FE2A2-0646-4E2C-9F1B-47672EED0014}">
      <dgm:prSet/>
      <dgm:spPr/>
      <dgm:t>
        <a:bodyPr/>
        <a:lstStyle/>
        <a:p>
          <a:endParaRPr lang="ru-RU"/>
        </a:p>
      </dgm:t>
    </dgm:pt>
    <dgm:pt modelId="{B32CE3A6-0978-4954-BFFF-02683818895B}" type="sibTrans" cxnId="{647FE2A2-0646-4E2C-9F1B-47672EED0014}">
      <dgm:prSet/>
      <dgm:spPr/>
      <dgm:t>
        <a:bodyPr/>
        <a:lstStyle/>
        <a:p>
          <a:endParaRPr lang="ru-RU"/>
        </a:p>
      </dgm:t>
    </dgm:pt>
    <dgm:pt modelId="{693FF9BD-7D98-4D9A-8703-319324BB2469}">
      <dgm:prSet phldrT="[Текст]"/>
      <dgm:spPr/>
      <dgm:t>
        <a:bodyPr/>
        <a:lstStyle/>
        <a:p>
          <a:r>
            <a:rPr lang="ru-RU" dirty="0" smtClean="0"/>
            <a:t>Поделки  к сказкам с родителями</a:t>
          </a:r>
          <a:endParaRPr lang="ru-RU" dirty="0"/>
        </a:p>
      </dgm:t>
    </dgm:pt>
    <dgm:pt modelId="{D9B78FD7-3883-4FAD-AC62-8F390245244D}" type="parTrans" cxnId="{3A03EA3D-9D4A-4046-99D4-ECF12514B019}">
      <dgm:prSet/>
      <dgm:spPr/>
      <dgm:t>
        <a:bodyPr/>
        <a:lstStyle/>
        <a:p>
          <a:endParaRPr lang="ru-RU"/>
        </a:p>
      </dgm:t>
    </dgm:pt>
    <dgm:pt modelId="{6CC56037-E9E8-4268-BC6E-6B37F76D59E6}" type="sibTrans" cxnId="{3A03EA3D-9D4A-4046-99D4-ECF12514B019}">
      <dgm:prSet/>
      <dgm:spPr/>
      <dgm:t>
        <a:bodyPr/>
        <a:lstStyle/>
        <a:p>
          <a:endParaRPr lang="ru-RU"/>
        </a:p>
      </dgm:t>
    </dgm:pt>
    <dgm:pt modelId="{B1ABBF4F-4C4B-48FC-B6B7-DCF7441B551B}" type="pres">
      <dgm:prSet presAssocID="{A1E3CB51-5027-492E-9B2E-139BC02458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99026F-B01B-4467-A4A6-46DA9CBB1673}" type="pres">
      <dgm:prSet presAssocID="{25513330-FD91-4BDE-A359-122E7F2CA11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2BEAE-A3FD-4C6D-8ACF-27BAD9515C9A}" type="pres">
      <dgm:prSet presAssocID="{4D200546-60AE-4D39-AE22-85AE31EE9775}" presName="sibTrans" presStyleCnt="0"/>
      <dgm:spPr/>
    </dgm:pt>
    <dgm:pt modelId="{43E30BD3-6B86-453B-A496-1F7FCEB625A8}" type="pres">
      <dgm:prSet presAssocID="{1BBC6822-A49C-445E-8D11-C163769F014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AD561-8C97-42BC-817D-B0E6B8361043}" type="pres">
      <dgm:prSet presAssocID="{D96676A9-E20B-4404-B51A-B947A1073728}" presName="sibTrans" presStyleCnt="0"/>
      <dgm:spPr/>
    </dgm:pt>
    <dgm:pt modelId="{ADECDC28-34A5-44B7-AD39-1FAEFC551D6D}" type="pres">
      <dgm:prSet presAssocID="{835C0DDA-E5DC-48D1-B001-63DED153202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EDD8B-3A28-4984-B0A4-0388E34B50CC}" type="pres">
      <dgm:prSet presAssocID="{E31BACAF-B121-4E71-8885-7EC2B6E8EF75}" presName="sibTrans" presStyleCnt="0"/>
      <dgm:spPr/>
    </dgm:pt>
    <dgm:pt modelId="{D4A9342A-CA00-4127-AB53-70BEC88D512C}" type="pres">
      <dgm:prSet presAssocID="{D1362C28-D2F1-4DDA-8348-BFB056AF30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4F93A-0EA3-4ECD-B471-BE63D5967258}" type="pres">
      <dgm:prSet presAssocID="{B32CE3A6-0978-4954-BFFF-02683818895B}" presName="sibTrans" presStyleCnt="0"/>
      <dgm:spPr/>
    </dgm:pt>
    <dgm:pt modelId="{FB84CF80-63CF-45C2-B824-5FF2478DE954}" type="pres">
      <dgm:prSet presAssocID="{693FF9BD-7D98-4D9A-8703-319324BB246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E6F42B-493B-4A53-9892-C3B9B6DC32C1}" type="presOf" srcId="{1BBC6822-A49C-445E-8D11-C163769F014C}" destId="{43E30BD3-6B86-453B-A496-1F7FCEB625A8}" srcOrd="0" destOrd="0" presId="urn:microsoft.com/office/officeart/2005/8/layout/default"/>
    <dgm:cxn modelId="{002F9269-8D65-4C8A-BE54-39201411FC9E}" type="presOf" srcId="{835C0DDA-E5DC-48D1-B001-63DED1532028}" destId="{ADECDC28-34A5-44B7-AD39-1FAEFC551D6D}" srcOrd="0" destOrd="0" presId="urn:microsoft.com/office/officeart/2005/8/layout/default"/>
    <dgm:cxn modelId="{54EF082F-5B2C-41B8-A716-82A4DF7A238F}" srcId="{A1E3CB51-5027-492E-9B2E-139BC02458B8}" destId="{835C0DDA-E5DC-48D1-B001-63DED1532028}" srcOrd="2" destOrd="0" parTransId="{F5F69429-BBC0-41FD-A8F3-56AD3CCF0D13}" sibTransId="{E31BACAF-B121-4E71-8885-7EC2B6E8EF75}"/>
    <dgm:cxn modelId="{0BE865EE-CF7B-4F40-A1AA-777877B15A3E}" srcId="{A1E3CB51-5027-492E-9B2E-139BC02458B8}" destId="{25513330-FD91-4BDE-A359-122E7F2CA11E}" srcOrd="0" destOrd="0" parTransId="{104629D5-58A7-47F9-9663-0703369D67F9}" sibTransId="{4D200546-60AE-4D39-AE22-85AE31EE9775}"/>
    <dgm:cxn modelId="{0690334B-0931-4C1B-B32A-F279A855948F}" srcId="{A1E3CB51-5027-492E-9B2E-139BC02458B8}" destId="{1BBC6822-A49C-445E-8D11-C163769F014C}" srcOrd="1" destOrd="0" parTransId="{ACE3B705-AB02-4D5D-A8B0-9A522B5481C2}" sibTransId="{D96676A9-E20B-4404-B51A-B947A1073728}"/>
    <dgm:cxn modelId="{3A03EA3D-9D4A-4046-99D4-ECF12514B019}" srcId="{A1E3CB51-5027-492E-9B2E-139BC02458B8}" destId="{693FF9BD-7D98-4D9A-8703-319324BB2469}" srcOrd="4" destOrd="0" parTransId="{D9B78FD7-3883-4FAD-AC62-8F390245244D}" sibTransId="{6CC56037-E9E8-4268-BC6E-6B37F76D59E6}"/>
    <dgm:cxn modelId="{4AE804D6-0AF4-469E-A678-B81CF3A8EE16}" type="presOf" srcId="{A1E3CB51-5027-492E-9B2E-139BC02458B8}" destId="{B1ABBF4F-4C4B-48FC-B6B7-DCF7441B551B}" srcOrd="0" destOrd="0" presId="urn:microsoft.com/office/officeart/2005/8/layout/default"/>
    <dgm:cxn modelId="{647FE2A2-0646-4E2C-9F1B-47672EED0014}" srcId="{A1E3CB51-5027-492E-9B2E-139BC02458B8}" destId="{D1362C28-D2F1-4DDA-8348-BFB056AF3061}" srcOrd="3" destOrd="0" parTransId="{A480DEB1-ECA2-488F-BBA7-1D566078D026}" sibTransId="{B32CE3A6-0978-4954-BFFF-02683818895B}"/>
    <dgm:cxn modelId="{628EEEA0-E145-4779-92F2-04B27B4533AF}" type="presOf" srcId="{25513330-FD91-4BDE-A359-122E7F2CA11E}" destId="{4B99026F-B01B-4467-A4A6-46DA9CBB1673}" srcOrd="0" destOrd="0" presId="urn:microsoft.com/office/officeart/2005/8/layout/default"/>
    <dgm:cxn modelId="{5502A2D1-6B03-4535-ACB6-891D9666E247}" type="presOf" srcId="{D1362C28-D2F1-4DDA-8348-BFB056AF3061}" destId="{D4A9342A-CA00-4127-AB53-70BEC88D512C}" srcOrd="0" destOrd="0" presId="urn:microsoft.com/office/officeart/2005/8/layout/default"/>
    <dgm:cxn modelId="{0967FCD1-A457-4F39-8DE2-3EB04C4E727F}" type="presOf" srcId="{693FF9BD-7D98-4D9A-8703-319324BB2469}" destId="{FB84CF80-63CF-45C2-B824-5FF2478DE954}" srcOrd="0" destOrd="0" presId="urn:microsoft.com/office/officeart/2005/8/layout/default"/>
    <dgm:cxn modelId="{2D1ADADC-5B1C-4FC9-AA14-CEE5604605BC}" type="presParOf" srcId="{B1ABBF4F-4C4B-48FC-B6B7-DCF7441B551B}" destId="{4B99026F-B01B-4467-A4A6-46DA9CBB1673}" srcOrd="0" destOrd="0" presId="urn:microsoft.com/office/officeart/2005/8/layout/default"/>
    <dgm:cxn modelId="{EFFC21C8-0CF2-4E73-804C-5454AF3D9144}" type="presParOf" srcId="{B1ABBF4F-4C4B-48FC-B6B7-DCF7441B551B}" destId="{2DE2BEAE-A3FD-4C6D-8ACF-27BAD9515C9A}" srcOrd="1" destOrd="0" presId="urn:microsoft.com/office/officeart/2005/8/layout/default"/>
    <dgm:cxn modelId="{A4ACB3D8-36E5-442E-94E5-ABA8AA957181}" type="presParOf" srcId="{B1ABBF4F-4C4B-48FC-B6B7-DCF7441B551B}" destId="{43E30BD3-6B86-453B-A496-1F7FCEB625A8}" srcOrd="2" destOrd="0" presId="urn:microsoft.com/office/officeart/2005/8/layout/default"/>
    <dgm:cxn modelId="{EB1CB8C8-00C4-4481-82BF-E15468229BAC}" type="presParOf" srcId="{B1ABBF4F-4C4B-48FC-B6B7-DCF7441B551B}" destId="{417AD561-8C97-42BC-817D-B0E6B8361043}" srcOrd="3" destOrd="0" presId="urn:microsoft.com/office/officeart/2005/8/layout/default"/>
    <dgm:cxn modelId="{A0839F32-034A-495B-99F3-867F1668E9CF}" type="presParOf" srcId="{B1ABBF4F-4C4B-48FC-B6B7-DCF7441B551B}" destId="{ADECDC28-34A5-44B7-AD39-1FAEFC551D6D}" srcOrd="4" destOrd="0" presId="urn:microsoft.com/office/officeart/2005/8/layout/default"/>
    <dgm:cxn modelId="{411DB396-E089-46A0-9D05-667FCF5529A0}" type="presParOf" srcId="{B1ABBF4F-4C4B-48FC-B6B7-DCF7441B551B}" destId="{EA6EDD8B-3A28-4984-B0A4-0388E34B50CC}" srcOrd="5" destOrd="0" presId="urn:microsoft.com/office/officeart/2005/8/layout/default"/>
    <dgm:cxn modelId="{97A44799-2B0B-41AF-9B2D-12EA3CE79853}" type="presParOf" srcId="{B1ABBF4F-4C4B-48FC-B6B7-DCF7441B551B}" destId="{D4A9342A-CA00-4127-AB53-70BEC88D512C}" srcOrd="6" destOrd="0" presId="urn:microsoft.com/office/officeart/2005/8/layout/default"/>
    <dgm:cxn modelId="{2D3E8979-BDA6-4BB6-AC1E-4D72903BA35B}" type="presParOf" srcId="{B1ABBF4F-4C4B-48FC-B6B7-DCF7441B551B}" destId="{2DA4F93A-0EA3-4ECD-B471-BE63D5967258}" srcOrd="7" destOrd="0" presId="urn:microsoft.com/office/officeart/2005/8/layout/default"/>
    <dgm:cxn modelId="{15117F58-5FA9-40B7-AF4D-FEA7CDBCE7FF}" type="presParOf" srcId="{B1ABBF4F-4C4B-48FC-B6B7-DCF7441B551B}" destId="{FB84CF80-63CF-45C2-B824-5FF2478DE95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68760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hlinkClick r:id="rId2" action="ppaction://hlinksldjump"/>
              </a:rPr>
              <a:t>Праздник сказки</a:t>
            </a:r>
            <a:br>
              <a:rPr lang="ru-RU" dirty="0" smtClean="0">
                <a:solidFill>
                  <a:schemeClr val="bg1"/>
                </a:solidFill>
                <a:hlinkClick r:id="rId2" action="ppaction://hlinksldjump"/>
              </a:rPr>
            </a:br>
            <a:r>
              <a:rPr lang="ru-RU" dirty="0" smtClean="0">
                <a:solidFill>
                  <a:schemeClr val="bg1"/>
                </a:solidFill>
                <a:hlinkClick r:id="rId2" action="ppaction://hlinksldjump"/>
              </a:rPr>
              <a:t/>
            </a:r>
            <a:br>
              <a:rPr lang="ru-RU" dirty="0" smtClean="0">
                <a:solidFill>
                  <a:schemeClr val="bg1"/>
                </a:solidFill>
                <a:hlinkClick r:id="rId2" action="ppaction://hlinksldjump"/>
              </a:rPr>
            </a:br>
            <a:r>
              <a:rPr lang="ru-RU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endParaRPr lang="ru-RU" dirty="0">
              <a:solidFill>
                <a:schemeClr val="bg1"/>
              </a:solidFill>
              <a:hlinkClick r:id="rId2" action="ppaction://hlinksldjump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47664" y="2636912"/>
            <a:ext cx="6400800" cy="1752600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dirty="0" smtClean="0">
                <a:solidFill>
                  <a:schemeClr val="bg1"/>
                </a:solidFill>
              </a:rPr>
              <a:t>Зайцева Л.И.,</a:t>
            </a:r>
          </a:p>
          <a:p>
            <a:pPr algn="r">
              <a:buNone/>
            </a:pPr>
            <a:r>
              <a:rPr lang="ru-RU" dirty="0" smtClean="0">
                <a:solidFill>
                  <a:schemeClr val="bg1"/>
                </a:solidFill>
              </a:rPr>
              <a:t>Музыкальный руководитель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Дж.Родари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smtClean="0">
                <a:solidFill>
                  <a:schemeClr val="bg1"/>
                </a:solidFill>
              </a:rPr>
              <a:t>Чиполлино</a:t>
            </a:r>
            <a:r>
              <a:rPr lang="ru-RU" dirty="0" smtClean="0">
                <a:solidFill>
                  <a:schemeClr val="bg1"/>
                </a:solidFill>
              </a:rPr>
              <a:t>»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9458" name="Picture 2" descr="C:\Users\Оля\Desktop\Зайцева Л.И\рабочий стол\ПРЕЗЕНТ 1\IMG_20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2492896"/>
            <a:ext cx="3016250" cy="2520280"/>
          </a:xfrm>
          <a:prstGeom prst="rect">
            <a:avLst/>
          </a:prstGeom>
          <a:noFill/>
        </p:spPr>
      </p:pic>
      <p:pic>
        <p:nvPicPr>
          <p:cNvPr id="19459" name="Picture 3" descr="C:\Users\Оля\Desktop\Зайцева Л.И\рабочий стол\ПРЕЗЕНТ 1\IMG_20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91680" y="4869160"/>
            <a:ext cx="5486400" cy="566738"/>
          </a:xfrm>
        </p:spPr>
        <p:txBody>
          <a:bodyPr/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Танец «Сапожники»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691680" y="5373216"/>
            <a:ext cx="5486400" cy="80486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Редиски и Тыква вначале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 сапожникам прибежали,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Решили подбить каблучки, почистить свои башмачки.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Когда каблучки подобьем, все вместе плясать пойдем!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482" name="Picture 2" descr="C:\Users\Оля\Desktop\Зайцева Л.И\рабочий стол\ПРЕЗЕНТ 1\IMG_201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Газета от зрителей-родителей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1506" name="Picture 2" descr="C:\Users\Оля\Desktop\Зайцева Л.И\рабочий стол\ПРЕЗЕНТ 1\IMG_20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1373987"/>
            <a:ext cx="7272808" cy="545460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Продуктивная деятельность детей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08912" cy="511256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-747464"/>
            <a:ext cx="7200800" cy="6624736"/>
          </a:xfrm>
        </p:spPr>
        <p:txBody>
          <a:bodyPr anchor="b"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Используемая литература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1. А.С. Пушкин «Сказка о рыбаке и рыбке»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2. А.С. Пушкин «Сказка о царе </a:t>
            </a:r>
            <a:r>
              <a:rPr lang="ru-RU" sz="2400" dirty="0" err="1" smtClean="0">
                <a:solidFill>
                  <a:schemeClr val="bg1"/>
                </a:solidFill>
              </a:rPr>
              <a:t>Салтане</a:t>
            </a:r>
            <a:r>
              <a:rPr lang="ru-RU" sz="2400" dirty="0" smtClean="0">
                <a:solidFill>
                  <a:schemeClr val="bg1"/>
                </a:solidFill>
              </a:rPr>
              <a:t>»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3. А.С. Пушкин «Руслан и Людмила»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4. Э.Т. А. Гофман «Щелкунчик»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5. Д. </a:t>
            </a:r>
            <a:r>
              <a:rPr lang="ru-RU" sz="2400" dirty="0" err="1" smtClean="0">
                <a:solidFill>
                  <a:schemeClr val="bg1"/>
                </a:solidFill>
              </a:rPr>
              <a:t>Родари</a:t>
            </a:r>
            <a:r>
              <a:rPr lang="ru-RU" sz="2400" dirty="0" smtClean="0">
                <a:solidFill>
                  <a:schemeClr val="bg1"/>
                </a:solidFill>
              </a:rPr>
              <a:t> «</a:t>
            </a:r>
            <a:r>
              <a:rPr lang="ru-RU" sz="2400" dirty="0" err="1" smtClean="0">
                <a:solidFill>
                  <a:schemeClr val="bg1"/>
                </a:solidFill>
              </a:rPr>
              <a:t>Чипполино</a:t>
            </a:r>
            <a:r>
              <a:rPr lang="ru-RU" sz="2400" dirty="0" smtClean="0">
                <a:solidFill>
                  <a:schemeClr val="bg1"/>
                </a:solidFill>
              </a:rPr>
              <a:t>»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Музыкальная литература: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- П.И.Чайковский «Полонез», «Вальс»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- Э Григ «В пещере горного короля»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- Белорусская народная мелодия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- «Сапожники» русская народная мелодия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4258816" cy="11620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Зайцева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Людмила Игоревна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851920" y="404664"/>
            <a:ext cx="4834880" cy="5721499"/>
          </a:xfrm>
        </p:spPr>
        <p:txBody>
          <a:bodyPr/>
          <a:lstStyle/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Энергичная, любящая детей,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заботливая и трудолюбивая, артистичная и тактичная.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Играю, развиваю, воспитываю, обучаю, нахожу подход к детям, постоянно повышаю квалификацию.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Музыкальный руководитель - посредник между ребенком и музыкой, театром, литературой, художественным творчеством.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7411" name="Picture 3" descr="G:\на печать фото\Изображение 00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47864" y="-1"/>
            <a:ext cx="5047488" cy="672998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560840" cy="331236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СОДЕРЖАНИЕ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1. Цель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  <a:hlinkClick r:id="rId2" action="ppaction://hlinksldjump"/>
              </a:rPr>
              <a:t>2.Описание праздника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3.Рефлексия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4.Литература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  <a:hlinkClick r:id="" action="ppaction://noaction"/>
              </a:rPr>
              <a:t>5.Немного о себе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Цель: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Формировать интерес к сказкам, художественной литературе.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Задачи: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1. Развивать выразительность речи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2. Развивать музыкальные способности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3. Развивать выразительность и пластичность в танцевальных движениях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4.Развивать эмоциональную отзывчивость.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5. Воспитывать коммуникативные качества, умение взаимодействовать друг с другом</a:t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Все ребята это знают: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Сказки в жизни помогают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Быть нам </a:t>
            </a:r>
            <a:r>
              <a:rPr lang="ru-RU" smtClean="0">
                <a:solidFill>
                  <a:schemeClr val="bg1"/>
                </a:solidFill>
              </a:rPr>
              <a:t>честными всегда,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Не бояться никогда,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Слабым помогать в пути,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 людям с добротой идти.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                                                          О. Чусовитина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Наша библиотека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Любят сказки, любят книжки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И девчонки, и мальчишки.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Оля\Desktop\Зайцева Л.И\рабочий стол\ПРЕЗЕНТ 1\IMG_207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15616" y="2708920"/>
            <a:ext cx="5305958" cy="397946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А.С.Пушкин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«Сказка о рыбаке и рыбке»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49" name="Picture 1" descr="C:\Users\Оля\Desktop\Зайцева Л.И\рабочий стол\ПРЕЗЕНТ 1\IMG_198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2050" name="Picture 2" descr="C:\Users\Оля\Desktop\Зайцева Л.И\рабочий стол\ПРЕЗЕНТ 1\IMG_198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40643" y="2347913"/>
            <a:ext cx="2271713" cy="30289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0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Э.Т.А. Гофман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«Щелкунчик»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музыка П.И.Чайковского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r>
              <a:rPr lang="ru-RU" dirty="0" smtClean="0">
                <a:solidFill>
                  <a:schemeClr val="bg1"/>
                </a:solidFill>
              </a:rPr>
              <a:t>Танец Мышиного короля.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4" descr="C:\Users\Оля\Desktop\Зайцева Л.И\рабочий стол\ПРЕЗЕНТ 1\IMG_203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3768" y="2348706"/>
            <a:ext cx="4392488" cy="30289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Битва мышей с солдатиками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Users\Оля\Desktop\Зайцева Л.И\рабочий стол\ПРЕЗЕНТ 1\IMG_20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67744" y="1340768"/>
            <a:ext cx="4748485" cy="356136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А.С.Пушкин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«Сказка о царе </a:t>
            </a:r>
            <a:r>
              <a:rPr lang="ru-RU" dirty="0" err="1" smtClean="0">
                <a:solidFill>
                  <a:schemeClr val="bg1"/>
                </a:solidFill>
              </a:rPr>
              <a:t>Салтане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>…В чешуе, как жар горя,</a:t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>тридцать три богатыря…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7410" name="Picture 2" descr="C:\Users\Оля\Desktop\Зайцева Л.И\рабочий стол\ПРЕЗЕНТ 1\IMG_199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2347913"/>
            <a:ext cx="4038600" cy="3028950"/>
          </a:xfrm>
          <a:prstGeom prst="rect">
            <a:avLst/>
          </a:prstGeom>
          <a:noFill/>
        </p:spPr>
      </p:pic>
      <p:pic>
        <p:nvPicPr>
          <p:cNvPr id="17411" name="Picture 3" descr="C:\Users\Оля\Desktop\Зайцева Л.И\рабочий стол\ПРЕЗЕНТ 1\IMG_19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559</TotalTime>
  <Words>148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Праздник сказки   </vt:lpstr>
      <vt:lpstr>СОДЕРЖАНИЕ   1. Цель 2.Описание праздника 3.Рефлексия 4.Литература 5.Немного о себе</vt:lpstr>
      <vt:lpstr>Цель: Формировать интерес к сказкам, художественной литературе.  Задачи: 1. Развивать выразительность речи 2. Развивать музыкальные способности 3. Развивать выразительность и пластичность в танцевальных движениях 4.Развивать эмоциональную отзывчивость. 5. Воспитывать коммуникативные качества, умение взаимодействовать друг с другом </vt:lpstr>
      <vt:lpstr>Все ребята это знают: Сказки в жизни помогают Быть нам честными всегда, Не бояться никогда, Слабым помогать в пути, К людям с добротой идти.                                                             О. Чусовитина</vt:lpstr>
      <vt:lpstr>Наша библиотека</vt:lpstr>
      <vt:lpstr>А.С.Пушкин «Сказка о рыбаке и рыбке»</vt:lpstr>
      <vt:lpstr>Э.Т.А. Гофман «Щелкунчик» музыка П.И.Чайковского</vt:lpstr>
      <vt:lpstr>Битва мышей с солдатиками</vt:lpstr>
      <vt:lpstr>А.С.Пушкин «Сказка о царе Салтане» …В чешуе, как жар горя, тридцать три богатыря… </vt:lpstr>
      <vt:lpstr>Дж.Родари «Чиполлино» </vt:lpstr>
      <vt:lpstr>Танец «Сапожники»</vt:lpstr>
      <vt:lpstr>Газета от зрителей-родителей</vt:lpstr>
      <vt:lpstr>Продуктивная деятельность детей</vt:lpstr>
      <vt:lpstr>Спасибо за внимание</vt:lpstr>
      <vt:lpstr>Используемая литература  1. А.С. Пушкин «Сказка о рыбаке и рыбке» 2. А.С. Пушкин «Сказка о царе Салтане» 3. А.С. Пушкин «Руслан и Людмила» 4. Э.Т. А. Гофман «Щелкунчик» 5. Д. Родари «Чипполино» Музыкальная литература: - П.И.Чайковский «Полонез», «Вальс» - Э Григ «В пещере горного короля» - Белорусская народная мелодия - «Сапожники» русская народная мелодия</vt:lpstr>
      <vt:lpstr>Зайцева   Людмила Игоревна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ПРОБНАЯ ПРЕЗЕНТАЦИЯ</dc:title>
  <dc:creator>Оля</dc:creator>
  <cp:lastModifiedBy>Оля</cp:lastModifiedBy>
  <cp:revision>95</cp:revision>
  <dcterms:created xsi:type="dcterms:W3CDTF">2012-05-26T10:53:26Z</dcterms:created>
  <dcterms:modified xsi:type="dcterms:W3CDTF">2012-06-15T18:26:27Z</dcterms:modified>
</cp:coreProperties>
</file>