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411" r:id="rId2"/>
    <p:sldId id="348" r:id="rId3"/>
    <p:sldId id="302" r:id="rId4"/>
    <p:sldId id="363" r:id="rId5"/>
    <p:sldId id="366" r:id="rId6"/>
    <p:sldId id="334" r:id="rId7"/>
    <p:sldId id="350" r:id="rId8"/>
    <p:sldId id="3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«Они подарили нам жизнь»</a:t>
            </a:r>
            <a:br>
              <a:rPr lang="ru-RU" sz="2800" i="1" dirty="0" smtClean="0"/>
            </a:br>
            <a:r>
              <a:rPr lang="ru-RU" sz="2800" i="1" dirty="0" smtClean="0"/>
              <a:t>Подготовила: учитель-логопед </a:t>
            </a:r>
            <a:r>
              <a:rPr lang="ru-RU" sz="2800" i="1" dirty="0" err="1" smtClean="0"/>
              <a:t>Трезинская</a:t>
            </a:r>
            <a:r>
              <a:rPr lang="ru-RU" sz="2800" i="1" dirty="0" smtClean="0"/>
              <a:t> Г.Н </a:t>
            </a:r>
            <a:br>
              <a:rPr lang="ru-RU" sz="2800" i="1" dirty="0" smtClean="0"/>
            </a:br>
            <a:r>
              <a:rPr lang="ru-RU" sz="2800" i="1" dirty="0" smtClean="0"/>
              <a:t>2 часть.</a:t>
            </a:r>
            <a:endParaRPr lang="ru-RU" sz="2800" i="1" dirty="0"/>
          </a:p>
        </p:txBody>
      </p:sp>
      <p:pic>
        <p:nvPicPr>
          <p:cNvPr id="7170" name="Picture 2" descr="C:\Users\Пользователь\Downloads\592126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Братская могила.</a:t>
            </a:r>
            <a:br>
              <a:rPr lang="ru-RU" sz="2000" b="1" dirty="0" smtClean="0"/>
            </a:br>
            <a:r>
              <a:rPr lang="ru-RU" sz="2000" b="1" dirty="0" smtClean="0"/>
              <a:t>Памятник героям погибшим в боях за свободу нашей Родины. </a:t>
            </a:r>
            <a:endParaRPr lang="ru-RU" sz="2000" b="1" dirty="0"/>
          </a:p>
        </p:txBody>
      </p:sp>
      <p:pic>
        <p:nvPicPr>
          <p:cNvPr id="3" name="Picture 2" descr="C:\Users\Пользователь\Downloads\160206_html_m1ba9ec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67846" y="1646238"/>
            <a:ext cx="3017308" cy="45259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sz="2900" dirty="0" smtClean="0"/>
              <a:t>Братская могила</a:t>
            </a:r>
          </a:p>
          <a:p>
            <a:pPr>
              <a:buNone/>
            </a:pPr>
            <a:r>
              <a:rPr lang="ru-RU" sz="2900" dirty="0" smtClean="0"/>
              <a:t>          В годы Великой Отечественной войны в прифронтовом Боброве умирали в госпиталях раненые воины 4-й и 6-й армии Воронежского фронта. В 1955 г. останки их захоронили в городском парке в братской могиле. Из 602 известны фамилии 599 бойцов, в том числе погибшего в небе под Бобровом летчика-истребителя Хасана </a:t>
            </a:r>
            <a:r>
              <a:rPr lang="ru-RU" sz="2900" dirty="0" err="1" smtClean="0"/>
              <a:t>Ханипова</a:t>
            </a:r>
            <a:r>
              <a:rPr lang="ru-RU" sz="2900" dirty="0" smtClean="0"/>
              <a:t>. На передней грани обелиска золотом высечено: «Вечная слава воинам, павшим в боях за свободу и независимость нашей Родины». На обратной стороне – другая надпись: «У храбрых есть только бессмертие. Смерти у храбрых нет».</a:t>
            </a:r>
            <a:endParaRPr lang="ru-RU" sz="2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Памятник героям погибшим в боях за свободу нашей Родины </a:t>
            </a:r>
            <a:endParaRPr lang="ru-RU" sz="3200" b="1" i="1" dirty="0"/>
          </a:p>
        </p:txBody>
      </p:sp>
      <p:pic>
        <p:nvPicPr>
          <p:cNvPr id="13314" name="Picture 2" descr="D:\29. ФОТОГРАФИИ\Садик 2009-в парке\SDC1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wnloads\0_5b74a_6a371f34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53536"/>
            <a:ext cx="8329642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ул.Гагарина, самолет  Воинам – летчикам, защищавшим г.Бобров в годы ВОВ 1941-1945гг.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Установлены бюсты в Алле Славы</a:t>
            </a:r>
            <a:endParaRPr lang="ru-RU" sz="3200" dirty="0"/>
          </a:p>
        </p:txBody>
      </p:sp>
      <p:pic>
        <p:nvPicPr>
          <p:cNvPr id="3074" name="Picture 2" descr="D:\Мой город\бюсты\SDC13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 </a:t>
            </a:r>
            <a:r>
              <a:rPr lang="ru-RU" dirty="0" smtClean="0"/>
              <a:t>Турбин Виктор Андреевич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  <a:r>
              <a:rPr lang="ru-RU" sz="1800" dirty="0" smtClean="0"/>
              <a:t>Турбин Виктор Андреевич. Родился 9 ноября 1923 года в Боброве. 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0" y="1000108"/>
            <a:ext cx="4041775" cy="1428760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Улица  Турбина, в честь земляка, Героя Советского Союза Виктора Андреевича Турбина.</a:t>
            </a:r>
          </a:p>
          <a:p>
            <a:endParaRPr lang="ru-RU" sz="1800" b="0" dirty="0"/>
          </a:p>
        </p:txBody>
      </p:sp>
      <p:pic>
        <p:nvPicPr>
          <p:cNvPr id="4098" name="Picture 2" descr="C:\Users\Пользователь\Downloads\Turbin_V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100" y="2571744"/>
            <a:ext cx="2487211" cy="3302687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Мой город\503a13f4ef411569fe0858a5f64de0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5025" y="2817416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Мемориальные доски в память об В.А. Турбине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1643074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Постановлением Бобровского горисполкома от 12 мая 1961 г. улица Набережная переименована в улицу Турбина и на доме № 20, где жил герой-земляк открыта мемориальная доска.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rot="10800000" flipV="1">
            <a:off x="4643438" y="2000240"/>
            <a:ext cx="3686172" cy="785818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Позже в 70-е годы была открыта мемориальная доска на здании начальной школы № 1, где учился В.А. Турбин (ныне корпус ВОУК).</a:t>
            </a:r>
            <a:endParaRPr lang="ru-RU" sz="1800" dirty="0"/>
          </a:p>
        </p:txBody>
      </p:sp>
      <p:pic>
        <p:nvPicPr>
          <p:cNvPr id="10" name="Picture 2" descr="C:\Users\Пользователь\Downloads\160206_html_m7b176311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500034" y="3786190"/>
            <a:ext cx="3971766" cy="2571881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ownloads\160206_html_60f1857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072066" y="3929066"/>
            <a:ext cx="3474655" cy="2546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Турбин Виктор Андреевич</a:t>
            </a:r>
            <a:endParaRPr lang="ru-RU" dirty="0"/>
          </a:p>
        </p:txBody>
      </p:sp>
      <p:pic>
        <p:nvPicPr>
          <p:cNvPr id="4" name="Picture 2" descr="D:\Мой город\бюсты\SDC13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714488"/>
            <a:ext cx="3395510" cy="452596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ownloads\160206_html_m26a58a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3491299" cy="452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2327</TotalTime>
  <Words>213</Words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«Они подарили нам жизнь» Подготовила: учитель-логопед Трезинская Г.Н  2 часть.</vt:lpstr>
      <vt:lpstr>Братская могила. Памятник героям погибшим в боях за свободу нашей Родины. </vt:lpstr>
      <vt:lpstr>Памятник героям погибшим в боях за свободу нашей Родины </vt:lpstr>
      <vt:lpstr>ул.Гагарина, самолет  Воинам – летчикам, защищавшим г.Бобров в годы ВОВ 1941-1945гг. </vt:lpstr>
      <vt:lpstr>Установлены бюсты в Алле Славы</vt:lpstr>
      <vt:lpstr> Турбин Виктор Андреевич</vt:lpstr>
      <vt:lpstr>Мемориальные доски в память об В.А. Турбине </vt:lpstr>
      <vt:lpstr>Турбин Виктор Андреевич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194</cp:revision>
  <dcterms:created xsi:type="dcterms:W3CDTF">2014-04-05T19:51:49Z</dcterms:created>
  <dcterms:modified xsi:type="dcterms:W3CDTF">2014-08-22T09:46:53Z</dcterms:modified>
</cp:coreProperties>
</file>