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411" r:id="rId2"/>
    <p:sldId id="416" r:id="rId3"/>
    <p:sldId id="422" r:id="rId4"/>
    <p:sldId id="418" r:id="rId5"/>
    <p:sldId id="419" r:id="rId6"/>
    <p:sldId id="420" r:id="rId7"/>
    <p:sldId id="378" r:id="rId8"/>
    <p:sldId id="389" r:id="rId9"/>
    <p:sldId id="388" r:id="rId10"/>
    <p:sldId id="421" r:id="rId11"/>
    <p:sldId id="423" r:id="rId12"/>
    <p:sldId id="424" r:id="rId13"/>
    <p:sldId id="425" r:id="rId14"/>
    <p:sldId id="417" r:id="rId15"/>
    <p:sldId id="385" r:id="rId16"/>
    <p:sldId id="383" r:id="rId17"/>
    <p:sldId id="384" r:id="rId18"/>
    <p:sldId id="397" r:id="rId19"/>
    <p:sldId id="395" r:id="rId20"/>
    <p:sldId id="396" r:id="rId21"/>
    <p:sldId id="40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12" autoAdjust="0"/>
    <p:restoredTop sz="94660"/>
  </p:normalViewPr>
  <p:slideViewPr>
    <p:cSldViewPr>
      <p:cViewPr>
        <p:scale>
          <a:sx n="66" d="100"/>
          <a:sy n="66" d="100"/>
        </p:scale>
        <p:origin x="-145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i="1" dirty="0" smtClean="0"/>
              <a:t>«Они подарили нам жизнь»</a:t>
            </a:r>
            <a:br>
              <a:rPr lang="ru-RU" sz="2800" i="1" dirty="0" smtClean="0"/>
            </a:br>
            <a:r>
              <a:rPr lang="ru-RU" sz="2800" i="1" dirty="0" smtClean="0"/>
              <a:t>Подготовила: учитель-логопед </a:t>
            </a:r>
            <a:r>
              <a:rPr lang="ru-RU" sz="2800" i="1" dirty="0" err="1" smtClean="0"/>
              <a:t>Трезинская</a:t>
            </a:r>
            <a:r>
              <a:rPr lang="ru-RU" sz="2800" i="1" smtClean="0"/>
              <a:t> </a:t>
            </a:r>
            <a:r>
              <a:rPr lang="ru-RU" sz="2800" i="1" smtClean="0"/>
              <a:t>Г.Н 1часть.</a:t>
            </a:r>
            <a:endParaRPr lang="ru-RU" sz="2800" i="1" dirty="0"/>
          </a:p>
        </p:txBody>
      </p:sp>
      <p:pic>
        <p:nvPicPr>
          <p:cNvPr id="7170" name="Picture 2" descr="C:\Users\Пользователь\Downloads\5921269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7620000" cy="4762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Пользователь\Downloads\1371899853_smolenskoe-srazhenie.-tanki-t-26-v-nastuplenii.-avgust-1941-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7772400" cy="551840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wnloads\4124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642918"/>
            <a:ext cx="7573010" cy="567410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Пользователь\Downloads\a27e7d08fc0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8458200" cy="530752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Новая папка\LW-Eastfront-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8028432" cy="509805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Пользователь\Downloads\7f7ec12b6d40cdae28ec416a9b7_pr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530465" cy="588397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Пользователь\Downloads\waterma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8303971" cy="512576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wnloads\watermark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8049768" cy="51657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Пользователь\Desktop\Новая папка\0c10fc78950a015d3dc578b299a7bca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830185" cy="588772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Брестская крепость</a:t>
            </a:r>
            <a:endParaRPr lang="ru-RU" sz="3100" dirty="0"/>
          </a:p>
        </p:txBody>
      </p:sp>
      <p:pic>
        <p:nvPicPr>
          <p:cNvPr id="4098" name="Picture 2" descr="C:\Users\Пользователь\Downloads\bre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43050"/>
            <a:ext cx="6267450" cy="47005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22 июня 1941 года ранним утром Брестская крепость подверглась артиллерийской атаке.</a:t>
            </a:r>
            <a:endParaRPr lang="ru-RU" sz="2400" dirty="0"/>
          </a:p>
        </p:txBody>
      </p:sp>
      <p:pic>
        <p:nvPicPr>
          <p:cNvPr id="1026" name="Picture 2" descr="C:\Users\Пользователь\Downloads\98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43116"/>
            <a:ext cx="5715000" cy="36861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wnloads\stalingr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800975" cy="585673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/>
              <a:t>Брестская крепость</a:t>
            </a:r>
            <a:endParaRPr lang="ru-RU" sz="3600" dirty="0"/>
          </a:p>
        </p:txBody>
      </p:sp>
      <p:pic>
        <p:nvPicPr>
          <p:cNvPr id="3074" name="Picture 2" descr="C:\Users\Пользователь\Downloads\879933cbe8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7955280" cy="47434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/>
              <a:t>Последняя надпись на кирпичах «Я умираю, но не сдаюсь. Прощай, Родина!» датирована 20 июля 1941 года.</a:t>
            </a:r>
            <a:endParaRPr lang="ru-RU" sz="2400" dirty="0"/>
          </a:p>
        </p:txBody>
      </p:sp>
      <p:pic>
        <p:nvPicPr>
          <p:cNvPr id="3" name="Picture 2" descr="C:\Users\Пользователь\Downloads\194575_6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785926"/>
            <a:ext cx="6096000" cy="40481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wnloads\39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7909560" cy="492238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wnloads\victory_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428606"/>
            <a:ext cx="7986713" cy="598389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Пользователь\Downloads\102241721_large_3745438_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8343900" cy="524637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wnloads\1371899830_na-foto-vidny-dve-belyh-polosy-takticheskiy-znak-67-go-tankovogo-polka-34-y-tankovoy-divizii.-iyun-1941-go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8382000" cy="53959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Пользователь\Downloads\1238858561_v-bo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8229600" cy="5020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Пользователь\Downloads\6420268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8229600" cy="466344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wnloads\1238858560_t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7920990" cy="52806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2327</TotalTime>
  <Words>31</Words>
  <PresentationFormat>Экран (4:3)</PresentationFormat>
  <Paragraphs>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Литейная</vt:lpstr>
      <vt:lpstr>«Они подарили нам жизнь» Подготовила: учитель-логопед Трезинская Г.Н 1часть.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Брестская крепость</vt:lpstr>
      <vt:lpstr>22 июня 1941 года ранним утром Брестская крепость подверглась артиллерийской атаке.</vt:lpstr>
      <vt:lpstr>Брестская крепость</vt:lpstr>
      <vt:lpstr>Последняя надпись на кирпичах «Я умираю, но не сдаюсь. Прощай, Родина!» датирована 20 июля 1941 года.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189</cp:revision>
  <dcterms:created xsi:type="dcterms:W3CDTF">2014-04-05T19:51:49Z</dcterms:created>
  <dcterms:modified xsi:type="dcterms:W3CDTF">2014-08-22T09:36:17Z</dcterms:modified>
</cp:coreProperties>
</file>