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68" r:id="rId6"/>
    <p:sldId id="259" r:id="rId7"/>
    <p:sldId id="260" r:id="rId8"/>
    <p:sldId id="269" r:id="rId9"/>
    <p:sldId id="261" r:id="rId10"/>
    <p:sldId id="266" r:id="rId11"/>
    <p:sldId id="271" r:id="rId12"/>
    <p:sldId id="270" r:id="rId13"/>
    <p:sldId id="262" r:id="rId14"/>
    <p:sldId id="263" r:id="rId15"/>
    <p:sldId id="264" r:id="rId16"/>
    <p:sldId id="265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56" autoAdjust="0"/>
  </p:normalViewPr>
  <p:slideViewPr>
    <p:cSldViewPr>
      <p:cViewPr>
        <p:scale>
          <a:sx n="50" d="100"/>
          <a:sy n="50" d="100"/>
        </p:scale>
        <p:origin x="-108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BE8A1-8692-459A-8DD8-611B3AEEC08B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7B49-68A8-455E-BD24-067F9C150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44080" y="1709192"/>
            <a:ext cx="54473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гостях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друзей-зверей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8032" y="3933056"/>
            <a:ext cx="694574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Учитель-логопед ГБДОУ №42</a:t>
            </a:r>
          </a:p>
          <a:p>
            <a:pPr algn="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Фрунзенского района </a:t>
            </a:r>
          </a:p>
          <a:p>
            <a:pPr algn="r"/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Санкт-Петербруга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Степанова Ольга Александровна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3"/>
          <p:cNvGrpSpPr/>
          <p:nvPr/>
        </p:nvGrpSpPr>
        <p:grpSpPr>
          <a:xfrm>
            <a:off x="2123728" y="260648"/>
            <a:ext cx="5220072" cy="6264696"/>
            <a:chOff x="2123728" y="260648"/>
            <a:chExt cx="5220072" cy="6264696"/>
          </a:xfrm>
        </p:grpSpPr>
        <p:grpSp>
          <p:nvGrpSpPr>
            <p:cNvPr id="10" name="Группа 3"/>
            <p:cNvGrpSpPr/>
            <p:nvPr/>
          </p:nvGrpSpPr>
          <p:grpSpPr>
            <a:xfrm>
              <a:off x="2123728" y="260648"/>
              <a:ext cx="5220072" cy="6264696"/>
              <a:chOff x="2051720" y="332656"/>
              <a:chExt cx="5220072" cy="6264696"/>
            </a:xfrm>
          </p:grpSpPr>
          <p:grpSp>
            <p:nvGrpSpPr>
              <p:cNvPr id="12" name="Группа 42"/>
              <p:cNvGrpSpPr/>
              <p:nvPr/>
            </p:nvGrpSpPr>
            <p:grpSpPr>
              <a:xfrm>
                <a:off x="2051720" y="332656"/>
                <a:ext cx="5220072" cy="6264696"/>
                <a:chOff x="2051720" y="332656"/>
                <a:chExt cx="5220072" cy="6264696"/>
              </a:xfrm>
            </p:grpSpPr>
            <p:grpSp>
              <p:nvGrpSpPr>
                <p:cNvPr id="25" name="Группа 11"/>
                <p:cNvGrpSpPr/>
                <p:nvPr/>
              </p:nvGrpSpPr>
              <p:grpSpPr>
                <a:xfrm>
                  <a:off x="2051720" y="332656"/>
                  <a:ext cx="5220072" cy="6264696"/>
                  <a:chOff x="2051720" y="332656"/>
                  <a:chExt cx="5220072" cy="6264696"/>
                </a:xfrm>
              </p:grpSpPr>
              <p:grpSp>
                <p:nvGrpSpPr>
                  <p:cNvPr id="30" name="Группа 7"/>
                  <p:cNvGrpSpPr/>
                  <p:nvPr/>
                </p:nvGrpSpPr>
                <p:grpSpPr>
                  <a:xfrm>
                    <a:off x="2051720" y="332656"/>
                    <a:ext cx="5220072" cy="6264696"/>
                    <a:chOff x="2051720" y="332656"/>
                    <a:chExt cx="5220072" cy="6264696"/>
                  </a:xfrm>
                  <a:solidFill>
                    <a:schemeClr val="accent6">
                      <a:lumMod val="75000"/>
                    </a:schemeClr>
                  </a:solidFill>
                </p:grpSpPr>
                <p:sp>
                  <p:nvSpPr>
                    <p:cNvPr id="33" name="Прямоугольник 32"/>
                    <p:cNvSpPr/>
                    <p:nvPr/>
                  </p:nvSpPr>
                  <p:spPr>
                    <a:xfrm>
                      <a:off x="2195736" y="1844824"/>
                      <a:ext cx="4824536" cy="4752528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25600"/>
                        </a:gs>
                        <a:gs pos="13000">
                          <a:srgbClr val="FFA800"/>
                        </a:gs>
                        <a:gs pos="28000">
                          <a:srgbClr val="825600"/>
                        </a:gs>
                        <a:gs pos="42999">
                          <a:srgbClr val="FFA800"/>
                        </a:gs>
                        <a:gs pos="58000">
                          <a:srgbClr val="825600"/>
                        </a:gs>
                        <a:gs pos="72000">
                          <a:srgbClr val="FFA800"/>
                        </a:gs>
                        <a:gs pos="87000">
                          <a:srgbClr val="825600"/>
                        </a:gs>
                        <a:gs pos="100000">
                          <a:srgbClr val="FFA800"/>
                        </a:gs>
                      </a:gsLst>
                      <a:lin ang="5400000" scaled="0"/>
                    </a:gradFill>
                    <a:ln w="79375" cmpd="sng">
                      <a:solidFill>
                        <a:schemeClr val="tx1"/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8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4" name="Равнобедренный треугольник 33"/>
                    <p:cNvSpPr/>
                    <p:nvPr/>
                  </p:nvSpPr>
                  <p:spPr>
                    <a:xfrm>
                      <a:off x="2051720" y="332656"/>
                      <a:ext cx="5220072" cy="144016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F200"/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2700000" scaled="0"/>
                    </a:gradFill>
                    <a:ln w="88900">
                      <a:solidFill>
                        <a:schemeClr val="tx1"/>
                      </a:solidFill>
                    </a:ln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31" name="Скругленный прямоугольник 30"/>
                  <p:cNvSpPr/>
                  <p:nvPr/>
                </p:nvSpPr>
                <p:spPr>
                  <a:xfrm>
                    <a:off x="2411760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" name="Скругленный прямоугольник 31"/>
                  <p:cNvSpPr/>
                  <p:nvPr/>
                </p:nvSpPr>
                <p:spPr>
                  <a:xfrm>
                    <a:off x="3923928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6" name="Скругленный прямоугольник 25"/>
                <p:cNvSpPr/>
                <p:nvPr/>
              </p:nvSpPr>
              <p:spPr>
                <a:xfrm>
                  <a:off x="2411760" y="350100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Скругленный прямоугольник 26"/>
                <p:cNvSpPr/>
                <p:nvPr/>
              </p:nvSpPr>
              <p:spPr>
                <a:xfrm>
                  <a:off x="5436096" y="350100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Скругленный прямоугольник 27"/>
                <p:cNvSpPr/>
                <p:nvPr/>
              </p:nvSpPr>
              <p:spPr>
                <a:xfrm>
                  <a:off x="3923928" y="494116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Скругленный прямоугольник 21"/>
                <p:cNvSpPr/>
                <p:nvPr/>
              </p:nvSpPr>
              <p:spPr>
                <a:xfrm>
                  <a:off x="5436096" y="494116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13" name="Прямая соединительная линия 12"/>
              <p:cNvCxnSpPr>
                <a:stCxn id="31" idx="0"/>
                <a:endCxn id="31" idx="2"/>
              </p:cNvCxnSpPr>
              <p:nvPr/>
            </p:nvCxnSpPr>
            <p:spPr>
              <a:xfrm rot="16200000" flipH="1">
                <a:off x="2483768" y="2744924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2411760" y="2780928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 flipH="1">
                <a:off x="3923928" y="2780928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 flipH="1">
                <a:off x="2411760" y="414908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 flipH="1">
                <a:off x="3923928" y="558924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10800000" flipH="1">
                <a:off x="5436096" y="558924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H="1">
                <a:off x="4031940" y="2744924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16200000" flipH="1">
                <a:off x="2519772" y="4041068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6200000" flipH="1">
                <a:off x="4031940" y="5553236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16200000" flipH="1">
                <a:off x="5544108" y="5553236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3928" y="3429000"/>
              <a:ext cx="1529373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" name="Прямоугольник 35"/>
          <p:cNvSpPr/>
          <p:nvPr/>
        </p:nvSpPr>
        <p:spPr>
          <a:xfrm>
            <a:off x="5508104" y="3501008"/>
            <a:ext cx="14401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Прыгун-трусишка:</a:t>
            </a:r>
          </a:p>
          <a:p>
            <a:r>
              <a:rPr lang="ru-RU" sz="1100" dirty="0" smtClean="0"/>
              <a:t>Хвост-коротышка,</a:t>
            </a:r>
          </a:p>
          <a:p>
            <a:r>
              <a:rPr lang="ru-RU" sz="1100" dirty="0" smtClean="0"/>
              <a:t>Глазки с косинкой, </a:t>
            </a:r>
          </a:p>
          <a:p>
            <a:r>
              <a:rPr lang="ru-RU" sz="1100" dirty="0" smtClean="0"/>
              <a:t>Ушки вдоль спинки, </a:t>
            </a:r>
          </a:p>
          <a:p>
            <a:r>
              <a:rPr lang="ru-RU" sz="1100" dirty="0" smtClean="0"/>
              <a:t>Одежка в два цвета</a:t>
            </a:r>
            <a:r>
              <a:rPr lang="en-US" sz="1100" dirty="0" smtClean="0"/>
              <a:t>-</a:t>
            </a:r>
            <a:endParaRPr lang="ru-RU" sz="1100" dirty="0" smtClean="0"/>
          </a:p>
          <a:p>
            <a:r>
              <a:rPr lang="ru-RU" sz="1100" dirty="0" smtClean="0"/>
              <a:t>На зиму, на лето</a:t>
            </a:r>
            <a:endParaRPr lang="ru-RU" sz="1100" dirty="0"/>
          </a:p>
        </p:txBody>
      </p:sp>
      <p:pic>
        <p:nvPicPr>
          <p:cNvPr id="3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869160"/>
            <a:ext cx="163218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кругленный прямоугольник 36"/>
          <p:cNvSpPr/>
          <p:nvPr/>
        </p:nvSpPr>
        <p:spPr>
          <a:xfrm>
            <a:off x="5508104" y="2060848"/>
            <a:ext cx="1368152" cy="122413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36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5544108" y="267291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H="1">
            <a:off x="5508104" y="270892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42291"/>
            <a:ext cx="5472608" cy="470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>
            <a:off x="2123728" y="260648"/>
            <a:ext cx="5220072" cy="6264696"/>
            <a:chOff x="2123728" y="260648"/>
            <a:chExt cx="5220072" cy="6264696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123728" y="260648"/>
              <a:ext cx="5220072" cy="6264696"/>
              <a:chOff x="2051720" y="332656"/>
              <a:chExt cx="5220072" cy="6264696"/>
            </a:xfrm>
          </p:grpSpPr>
          <p:grpSp>
            <p:nvGrpSpPr>
              <p:cNvPr id="5" name="Группа 42"/>
              <p:cNvGrpSpPr/>
              <p:nvPr/>
            </p:nvGrpSpPr>
            <p:grpSpPr>
              <a:xfrm>
                <a:off x="2051720" y="332656"/>
                <a:ext cx="5220072" cy="6264696"/>
                <a:chOff x="2051720" y="332656"/>
                <a:chExt cx="5220072" cy="6264696"/>
              </a:xfrm>
            </p:grpSpPr>
            <p:grpSp>
              <p:nvGrpSpPr>
                <p:cNvPr id="7" name="Группа 11"/>
                <p:cNvGrpSpPr/>
                <p:nvPr/>
              </p:nvGrpSpPr>
              <p:grpSpPr>
                <a:xfrm>
                  <a:off x="2051720" y="332656"/>
                  <a:ext cx="5220072" cy="6264696"/>
                  <a:chOff x="2051720" y="332656"/>
                  <a:chExt cx="5220072" cy="6264696"/>
                </a:xfrm>
              </p:grpSpPr>
              <p:grpSp>
                <p:nvGrpSpPr>
                  <p:cNvPr id="9" name="Группа 7"/>
                  <p:cNvGrpSpPr/>
                  <p:nvPr/>
                </p:nvGrpSpPr>
                <p:grpSpPr>
                  <a:xfrm>
                    <a:off x="2051720" y="332656"/>
                    <a:ext cx="5220072" cy="6264696"/>
                    <a:chOff x="2051720" y="332656"/>
                    <a:chExt cx="5220072" cy="6264696"/>
                  </a:xfrm>
                  <a:solidFill>
                    <a:schemeClr val="accent6">
                      <a:lumMod val="75000"/>
                    </a:schemeClr>
                  </a:solidFill>
                </p:grpSpPr>
                <p:sp>
                  <p:nvSpPr>
                    <p:cNvPr id="32" name="Прямоугольник 31"/>
                    <p:cNvSpPr/>
                    <p:nvPr/>
                  </p:nvSpPr>
                  <p:spPr>
                    <a:xfrm>
                      <a:off x="2195736" y="1844824"/>
                      <a:ext cx="4824536" cy="4752528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25600"/>
                        </a:gs>
                        <a:gs pos="13000">
                          <a:srgbClr val="FFA800"/>
                        </a:gs>
                        <a:gs pos="28000">
                          <a:srgbClr val="825600"/>
                        </a:gs>
                        <a:gs pos="42999">
                          <a:srgbClr val="FFA800"/>
                        </a:gs>
                        <a:gs pos="58000">
                          <a:srgbClr val="825600"/>
                        </a:gs>
                        <a:gs pos="72000">
                          <a:srgbClr val="FFA800"/>
                        </a:gs>
                        <a:gs pos="87000">
                          <a:srgbClr val="825600"/>
                        </a:gs>
                        <a:gs pos="100000">
                          <a:srgbClr val="FFA800"/>
                        </a:gs>
                      </a:gsLst>
                      <a:lin ang="5400000" scaled="0"/>
                    </a:gradFill>
                    <a:ln w="79375" cmpd="sng">
                      <a:solidFill>
                        <a:schemeClr val="tx1"/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8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3" name="Равнобедренный треугольник 32"/>
                    <p:cNvSpPr/>
                    <p:nvPr/>
                  </p:nvSpPr>
                  <p:spPr>
                    <a:xfrm>
                      <a:off x="2051720" y="332656"/>
                      <a:ext cx="5220072" cy="144016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F200"/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2700000" scaled="0"/>
                    </a:gradFill>
                    <a:ln w="88900">
                      <a:solidFill>
                        <a:schemeClr val="tx1"/>
                      </a:solidFill>
                    </a:ln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30" name="Скругленный прямоугольник 29"/>
                  <p:cNvSpPr/>
                  <p:nvPr/>
                </p:nvSpPr>
                <p:spPr>
                  <a:xfrm>
                    <a:off x="2411760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" name="Скругленный прямоугольник 30"/>
                  <p:cNvSpPr/>
                  <p:nvPr/>
                </p:nvSpPr>
                <p:spPr>
                  <a:xfrm>
                    <a:off x="3923928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5" name="Скругленный прямоугольник 24"/>
                <p:cNvSpPr/>
                <p:nvPr/>
              </p:nvSpPr>
              <p:spPr>
                <a:xfrm>
                  <a:off x="2411760" y="350100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Скругленный прямоугольник 26"/>
                <p:cNvSpPr/>
                <p:nvPr/>
              </p:nvSpPr>
              <p:spPr>
                <a:xfrm>
                  <a:off x="3923928" y="494116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Скругленный прямоугольник 21"/>
                <p:cNvSpPr/>
                <p:nvPr/>
              </p:nvSpPr>
              <p:spPr>
                <a:xfrm>
                  <a:off x="5436096" y="494116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12" name="Прямая соединительная линия 11"/>
              <p:cNvCxnSpPr>
                <a:stCxn id="30" idx="0"/>
                <a:endCxn id="30" idx="2"/>
              </p:cNvCxnSpPr>
              <p:nvPr/>
            </p:nvCxnSpPr>
            <p:spPr>
              <a:xfrm rot="16200000" flipH="1">
                <a:off x="2483768" y="2744924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2411760" y="2780928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3923928" y="2780928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 flipH="1">
                <a:off x="2411760" y="414908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0800000" flipH="1">
                <a:off x="3923928" y="558924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 flipH="1">
                <a:off x="5436096" y="558924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16200000" flipH="1">
                <a:off x="4031940" y="2744924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H="1">
                <a:off x="2519772" y="4041068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H="1">
                <a:off x="4031940" y="5553236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6200000" flipH="1">
                <a:off x="5544108" y="5553236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3928" y="3429000"/>
              <a:ext cx="1529373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428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869160"/>
            <a:ext cx="163218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Скругленный прямоугольник 28"/>
          <p:cNvSpPr/>
          <p:nvPr/>
        </p:nvSpPr>
        <p:spPr>
          <a:xfrm>
            <a:off x="5508104" y="2060848"/>
            <a:ext cx="1368152" cy="122413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36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5544108" y="267291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H="1">
            <a:off x="5508104" y="270892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23728" y="260648"/>
            <a:ext cx="5220072" cy="6264696"/>
            <a:chOff x="2123728" y="260648"/>
            <a:chExt cx="5220072" cy="6264696"/>
          </a:xfrm>
        </p:grpSpPr>
        <p:grpSp>
          <p:nvGrpSpPr>
            <p:cNvPr id="7" name="Группа 3"/>
            <p:cNvGrpSpPr/>
            <p:nvPr/>
          </p:nvGrpSpPr>
          <p:grpSpPr>
            <a:xfrm>
              <a:off x="2123728" y="260648"/>
              <a:ext cx="5220072" cy="6264696"/>
              <a:chOff x="2051720" y="332656"/>
              <a:chExt cx="5220072" cy="6264696"/>
            </a:xfrm>
          </p:grpSpPr>
          <p:grpSp>
            <p:nvGrpSpPr>
              <p:cNvPr id="9" name="Группа 42"/>
              <p:cNvGrpSpPr/>
              <p:nvPr/>
            </p:nvGrpSpPr>
            <p:grpSpPr>
              <a:xfrm>
                <a:off x="2051720" y="332656"/>
                <a:ext cx="5220072" cy="6264696"/>
                <a:chOff x="2051720" y="332656"/>
                <a:chExt cx="5220072" cy="6264696"/>
              </a:xfrm>
            </p:grpSpPr>
            <p:grpSp>
              <p:nvGrpSpPr>
                <p:cNvPr id="24" name="Группа 11"/>
                <p:cNvGrpSpPr/>
                <p:nvPr/>
              </p:nvGrpSpPr>
              <p:grpSpPr>
                <a:xfrm>
                  <a:off x="2051720" y="332656"/>
                  <a:ext cx="5220072" cy="6264696"/>
                  <a:chOff x="2051720" y="332656"/>
                  <a:chExt cx="5220072" cy="6264696"/>
                </a:xfrm>
              </p:grpSpPr>
              <p:grpSp>
                <p:nvGrpSpPr>
                  <p:cNvPr id="29" name="Группа 7"/>
                  <p:cNvGrpSpPr/>
                  <p:nvPr/>
                </p:nvGrpSpPr>
                <p:grpSpPr>
                  <a:xfrm>
                    <a:off x="2051720" y="332656"/>
                    <a:ext cx="5220072" cy="6264696"/>
                    <a:chOff x="2051720" y="332656"/>
                    <a:chExt cx="5220072" cy="6264696"/>
                  </a:xfrm>
                  <a:solidFill>
                    <a:schemeClr val="accent6">
                      <a:lumMod val="75000"/>
                    </a:schemeClr>
                  </a:solidFill>
                </p:grpSpPr>
                <p:sp>
                  <p:nvSpPr>
                    <p:cNvPr id="33" name="Прямоугольник 32"/>
                    <p:cNvSpPr/>
                    <p:nvPr/>
                  </p:nvSpPr>
                  <p:spPr>
                    <a:xfrm>
                      <a:off x="2195736" y="1844824"/>
                      <a:ext cx="4824536" cy="4752528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25600"/>
                        </a:gs>
                        <a:gs pos="13000">
                          <a:srgbClr val="FFA800"/>
                        </a:gs>
                        <a:gs pos="28000">
                          <a:srgbClr val="825600"/>
                        </a:gs>
                        <a:gs pos="42999">
                          <a:srgbClr val="FFA800"/>
                        </a:gs>
                        <a:gs pos="58000">
                          <a:srgbClr val="825600"/>
                        </a:gs>
                        <a:gs pos="72000">
                          <a:srgbClr val="FFA800"/>
                        </a:gs>
                        <a:gs pos="87000">
                          <a:srgbClr val="825600"/>
                        </a:gs>
                        <a:gs pos="100000">
                          <a:srgbClr val="FFA800"/>
                        </a:gs>
                      </a:gsLst>
                      <a:lin ang="5400000" scaled="0"/>
                    </a:gradFill>
                    <a:ln w="79375" cmpd="sng">
                      <a:solidFill>
                        <a:schemeClr val="tx1"/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8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4" name="Равнобедренный треугольник 33"/>
                    <p:cNvSpPr/>
                    <p:nvPr/>
                  </p:nvSpPr>
                  <p:spPr>
                    <a:xfrm>
                      <a:off x="2051720" y="332656"/>
                      <a:ext cx="5220072" cy="144016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F200"/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2700000" scaled="0"/>
                    </a:gradFill>
                    <a:ln w="88900">
                      <a:solidFill>
                        <a:schemeClr val="tx1"/>
                      </a:solidFill>
                    </a:ln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30" name="Скругленный прямоугольник 29"/>
                  <p:cNvSpPr/>
                  <p:nvPr/>
                </p:nvSpPr>
                <p:spPr>
                  <a:xfrm>
                    <a:off x="2411760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" name="Скругленный прямоугольник 30"/>
                  <p:cNvSpPr/>
                  <p:nvPr/>
                </p:nvSpPr>
                <p:spPr>
                  <a:xfrm>
                    <a:off x="3923928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" name="Скругленный прямоугольник 31"/>
                  <p:cNvSpPr/>
                  <p:nvPr/>
                </p:nvSpPr>
                <p:spPr>
                  <a:xfrm>
                    <a:off x="5436096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5" name="Скругленный прямоугольник 24"/>
                <p:cNvSpPr/>
                <p:nvPr/>
              </p:nvSpPr>
              <p:spPr>
                <a:xfrm>
                  <a:off x="2411760" y="350100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Скругленный прямоугольник 26"/>
                <p:cNvSpPr/>
                <p:nvPr/>
              </p:nvSpPr>
              <p:spPr>
                <a:xfrm>
                  <a:off x="3923928" y="494116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Скругленный прямоугольник 21"/>
                <p:cNvSpPr/>
                <p:nvPr/>
              </p:nvSpPr>
              <p:spPr>
                <a:xfrm>
                  <a:off x="5436096" y="494116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10" name="Прямая соединительная линия 9"/>
              <p:cNvCxnSpPr>
                <a:stCxn id="30" idx="0"/>
                <a:endCxn id="30" idx="2"/>
              </p:cNvCxnSpPr>
              <p:nvPr/>
            </p:nvCxnSpPr>
            <p:spPr>
              <a:xfrm rot="16200000" flipH="1">
                <a:off x="2483768" y="2744924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0800000" flipH="1">
                <a:off x="2411760" y="2780928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>
                <a:off x="3923928" y="2780928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2411760" y="414908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 flipH="1">
                <a:off x="3923928" y="558924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0800000" flipH="1">
                <a:off x="5436096" y="558924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6200000" flipH="1">
                <a:off x="4031940" y="2744924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H="1">
                <a:off x="2519772" y="4041068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H="1">
                <a:off x="4031940" y="5553236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6200000" flipH="1">
                <a:off x="5544108" y="5553236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3928" y="3429000"/>
              <a:ext cx="1529373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Прямоугольник 34"/>
          <p:cNvSpPr/>
          <p:nvPr/>
        </p:nvSpPr>
        <p:spPr>
          <a:xfrm>
            <a:off x="5724128" y="1916832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3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869160"/>
            <a:ext cx="163218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429000"/>
            <a:ext cx="1428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539552" y="0"/>
            <a:ext cx="7902778" cy="4533513"/>
            <a:chOff x="539552" y="0"/>
            <a:chExt cx="7902778" cy="453351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39552" y="0"/>
              <a:ext cx="1080120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ru-RU" sz="15000" b="1" cap="none" spc="0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Л</a:t>
              </a:r>
              <a:endParaRPr lang="ru-RU" sz="150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71800" y="1700808"/>
              <a:ext cx="1438214" cy="24006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ru-RU" sz="15000" b="1" dirty="0">
                  <a:ln>
                    <a:prstDash val="solid"/>
                  </a:ln>
                  <a:solidFill>
                    <a:srgbClr val="C00000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И</a:t>
              </a:r>
              <a:endParaRPr lang="ru-RU" sz="15000" b="1" cap="none" spc="0" dirty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860032" y="332656"/>
              <a:ext cx="1202573" cy="24006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ru-RU" sz="15000" b="1" cap="none" spc="0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С</a:t>
              </a:r>
              <a:endParaRPr lang="ru-RU" sz="150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092280" y="2132856"/>
              <a:ext cx="1350050" cy="24006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ru-RU" sz="15000" b="1" cap="none" spc="0" dirty="0" smtClean="0">
                  <a:ln>
                    <a:prstDash val="solid"/>
                  </a:ln>
                  <a:solidFill>
                    <a:srgbClr val="C00000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А</a:t>
              </a:r>
              <a:endParaRPr lang="ru-RU" sz="15000" b="1" cap="none" spc="0" dirty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 rot="10800000">
            <a:off x="7020272" y="0"/>
            <a:ext cx="108012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</a:t>
            </a:r>
            <a:endParaRPr lang="ru-RU" sz="15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2553780" y="-241412"/>
            <a:ext cx="139653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5000" b="1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П</a:t>
            </a:r>
            <a:endParaRPr lang="ru-RU" sz="15000" b="1" dirty="0">
              <a:ln>
                <a:prstDash val="solid"/>
              </a:ln>
              <a:gradFill rotWithShape="1">
                <a:gsLst>
                  <a:gs pos="0">
                    <a:srgbClr val="8064A2">
                      <a:tint val="70000"/>
                      <a:satMod val="200000"/>
                    </a:srgbClr>
                  </a:gs>
                  <a:gs pos="40000">
                    <a:srgbClr val="8064A2">
                      <a:tint val="90000"/>
                      <a:satMod val="130000"/>
                    </a:srgbClr>
                  </a:gs>
                  <a:gs pos="50000">
                    <a:srgbClr val="8064A2">
                      <a:tint val="90000"/>
                      <a:satMod val="130000"/>
                    </a:srgbClr>
                  </a:gs>
                  <a:gs pos="68000">
                    <a:srgbClr val="8064A2">
                      <a:tint val="90000"/>
                      <a:satMod val="130000"/>
                    </a:srgbClr>
                  </a:gs>
                  <a:gs pos="100000">
                    <a:srgbClr val="8064A2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899592" y="2492896"/>
            <a:ext cx="1224136" cy="2400657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</a:t>
            </a:r>
            <a:endParaRPr lang="ru-RU" sz="15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5148064" y="1844824"/>
            <a:ext cx="1353001" cy="2400657"/>
          </a:xfrm>
          <a:prstGeom prst="rect">
            <a:avLst/>
          </a:prstGeom>
          <a:noFill/>
          <a:scene3d>
            <a:camera prst="orthographicFront">
              <a:rot lat="10800000" lon="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</a:t>
            </a:r>
            <a:endParaRPr lang="ru-RU" sz="15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4437112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87824" y="1628800"/>
            <a:ext cx="57606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7584" y="2276872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3645024"/>
            <a:ext cx="57606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20072" y="2204864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52120" y="4221088"/>
            <a:ext cx="57606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0312" y="1916832"/>
            <a:ext cx="57606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24328" y="4077072"/>
            <a:ext cx="50405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8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339752" y="260648"/>
            <a:ext cx="1584176" cy="1296144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5576" y="3068960"/>
            <a:ext cx="1584176" cy="1296144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860032" y="2780928"/>
            <a:ext cx="1584176" cy="1296144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660232" y="404664"/>
            <a:ext cx="1584176" cy="1296144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979712" y="3717032"/>
            <a:ext cx="5454506" cy="2400657"/>
            <a:chOff x="1115616" y="1556792"/>
            <a:chExt cx="5454506" cy="240065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15616" y="1556792"/>
              <a:ext cx="1080120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ru-RU" sz="15000" b="1" cap="none" spc="0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Л</a:t>
              </a:r>
              <a:endParaRPr lang="ru-RU" sz="150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411760" y="1556792"/>
              <a:ext cx="1438214" cy="24006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ru-RU" sz="15000" b="1" dirty="0">
                  <a:ln>
                    <a:prstDash val="solid"/>
                  </a:ln>
                  <a:solidFill>
                    <a:srgbClr val="C00000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И</a:t>
              </a:r>
              <a:endParaRPr lang="ru-RU" sz="15000" b="1" cap="none" spc="0" dirty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23928" y="1556792"/>
              <a:ext cx="1202573" cy="24006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ru-RU" sz="15000" b="1" cap="none" spc="0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С</a:t>
              </a:r>
              <a:endParaRPr lang="ru-RU" sz="150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220072" y="1556792"/>
              <a:ext cx="1350050" cy="24006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ru-RU" sz="15000" b="1" cap="none" spc="0" dirty="0" smtClean="0">
                  <a:ln>
                    <a:prstDash val="solid"/>
                  </a:ln>
                  <a:solidFill>
                    <a:srgbClr val="C00000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А</a:t>
              </a:r>
              <a:endParaRPr lang="ru-RU" sz="15000" b="1" cap="none" spc="0" dirty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3" y="548680"/>
            <a:ext cx="4464495" cy="357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2123728" y="260648"/>
            <a:ext cx="5220072" cy="6264696"/>
            <a:chOff x="2123728" y="260648"/>
            <a:chExt cx="5220072" cy="6264696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123728" y="260648"/>
              <a:ext cx="5220072" cy="6264696"/>
              <a:chOff x="2123728" y="260648"/>
              <a:chExt cx="5220072" cy="6264696"/>
            </a:xfrm>
          </p:grpSpPr>
          <p:grpSp>
            <p:nvGrpSpPr>
              <p:cNvPr id="7" name="Группа 3"/>
              <p:cNvGrpSpPr/>
              <p:nvPr/>
            </p:nvGrpSpPr>
            <p:grpSpPr>
              <a:xfrm>
                <a:off x="2123728" y="260648"/>
                <a:ext cx="5220072" cy="6264696"/>
                <a:chOff x="2051720" y="332656"/>
                <a:chExt cx="5220072" cy="6264696"/>
              </a:xfrm>
            </p:grpSpPr>
            <p:grpSp>
              <p:nvGrpSpPr>
                <p:cNvPr id="9" name="Группа 42"/>
                <p:cNvGrpSpPr/>
                <p:nvPr/>
              </p:nvGrpSpPr>
              <p:grpSpPr>
                <a:xfrm>
                  <a:off x="2051720" y="332656"/>
                  <a:ext cx="5220072" cy="6264696"/>
                  <a:chOff x="2051720" y="332656"/>
                  <a:chExt cx="5220072" cy="6264696"/>
                </a:xfrm>
              </p:grpSpPr>
              <p:grpSp>
                <p:nvGrpSpPr>
                  <p:cNvPr id="22" name="Группа 11"/>
                  <p:cNvGrpSpPr/>
                  <p:nvPr/>
                </p:nvGrpSpPr>
                <p:grpSpPr>
                  <a:xfrm>
                    <a:off x="2051720" y="332656"/>
                    <a:ext cx="5220072" cy="6264696"/>
                    <a:chOff x="2051720" y="332656"/>
                    <a:chExt cx="5220072" cy="6264696"/>
                  </a:xfrm>
                </p:grpSpPr>
                <p:grpSp>
                  <p:nvGrpSpPr>
                    <p:cNvPr id="27" name="Группа 7"/>
                    <p:cNvGrpSpPr/>
                    <p:nvPr/>
                  </p:nvGrpSpPr>
                  <p:grpSpPr>
                    <a:xfrm>
                      <a:off x="2051720" y="332656"/>
                      <a:ext cx="5220072" cy="6264696"/>
                      <a:chOff x="2051720" y="332656"/>
                      <a:chExt cx="5220072" cy="6264696"/>
                    </a:xfrm>
                    <a:solidFill>
                      <a:schemeClr val="accent6">
                        <a:lumMod val="75000"/>
                      </a:schemeClr>
                    </a:solidFill>
                  </p:grpSpPr>
                  <p:sp>
                    <p:nvSpPr>
                      <p:cNvPr id="31" name="Прямоугольник 30"/>
                      <p:cNvSpPr/>
                      <p:nvPr/>
                    </p:nvSpPr>
                    <p:spPr>
                      <a:xfrm>
                        <a:off x="2195736" y="1844824"/>
                        <a:ext cx="4824536" cy="4752528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25600"/>
                          </a:gs>
                          <a:gs pos="13000">
                            <a:srgbClr val="FFA800"/>
                          </a:gs>
                          <a:gs pos="28000">
                            <a:srgbClr val="825600"/>
                          </a:gs>
                          <a:gs pos="42999">
                            <a:srgbClr val="FFA800"/>
                          </a:gs>
                          <a:gs pos="58000">
                            <a:srgbClr val="825600"/>
                          </a:gs>
                          <a:gs pos="72000">
                            <a:srgbClr val="FFA800"/>
                          </a:gs>
                          <a:gs pos="87000">
                            <a:srgbClr val="825600"/>
                          </a:gs>
                          <a:gs pos="100000">
                            <a:srgbClr val="FFA800"/>
                          </a:gs>
                        </a:gsLst>
                        <a:lin ang="5400000" scaled="0"/>
                      </a:gradFill>
                      <a:ln w="79375" cmpd="sng">
                        <a:solidFill>
                          <a:schemeClr val="tx1"/>
                        </a:solidFill>
                      </a:ln>
                      <a:effectLst>
                        <a:outerShdw blurRad="50800" dist="38100" dir="2700000" algn="tl" rotWithShape="0">
                          <a:prstClr val="black">
                            <a:alpha val="48000"/>
                          </a:prstClr>
                        </a:out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2" name="Равнобедренный треугольник 31"/>
                      <p:cNvSpPr/>
                      <p:nvPr/>
                    </p:nvSpPr>
                    <p:spPr>
                      <a:xfrm>
                        <a:off x="2051720" y="332656"/>
                        <a:ext cx="5220072" cy="1440160"/>
                      </a:xfrm>
                      <a:prstGeom prst="triangle">
                        <a:avLst/>
                      </a:prstGeom>
                      <a:gradFill>
                        <a:gsLst>
                          <a:gs pos="0">
                            <a:srgbClr val="FFF200"/>
                          </a:gs>
                          <a:gs pos="45000">
                            <a:srgbClr val="FF7A00"/>
                          </a:gs>
                          <a:gs pos="70000">
                            <a:srgbClr val="FF0300"/>
                          </a:gs>
                          <a:gs pos="100000">
                            <a:srgbClr val="4D0808"/>
                          </a:gs>
                        </a:gsLst>
                        <a:lin ang="2700000" scaled="0"/>
                      </a:gradFill>
                      <a:ln w="88900">
                        <a:solidFill>
                          <a:schemeClr val="tx1"/>
                        </a:solidFill>
                      </a:ln>
                      <a:effectLst>
                        <a:outerShdw blurRad="50800" dist="38100" dir="18900000" algn="b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28" name="Скругленный прямоугольник 27"/>
                    <p:cNvSpPr/>
                    <p:nvPr/>
                  </p:nvSpPr>
                  <p:spPr>
                    <a:xfrm>
                      <a:off x="2411760" y="2132856"/>
                      <a:ext cx="1368152" cy="1224136"/>
                    </a:xfrm>
                    <a:prstGeom prst="roundRect">
                      <a:avLst/>
                    </a:prstGeom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3600000" scaled="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9" name="Скругленный прямоугольник 28"/>
                    <p:cNvSpPr/>
                    <p:nvPr/>
                  </p:nvSpPr>
                  <p:spPr>
                    <a:xfrm>
                      <a:off x="3923928" y="2132856"/>
                      <a:ext cx="1368152" cy="1224136"/>
                    </a:xfrm>
                    <a:prstGeom prst="roundRect">
                      <a:avLst/>
                    </a:prstGeom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3600000" scaled="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23" name="Скругленный прямоугольник 22"/>
                  <p:cNvSpPr/>
                  <p:nvPr/>
                </p:nvSpPr>
                <p:spPr>
                  <a:xfrm>
                    <a:off x="2411760" y="3501008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" name="Скругленный прямоугольник 24"/>
                  <p:cNvSpPr/>
                  <p:nvPr/>
                </p:nvSpPr>
                <p:spPr>
                  <a:xfrm>
                    <a:off x="3923928" y="4941168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" name="Скругленный прямоугольник 21"/>
                  <p:cNvSpPr/>
                  <p:nvPr/>
                </p:nvSpPr>
                <p:spPr>
                  <a:xfrm>
                    <a:off x="5436096" y="4941168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cxnSp>
              <p:nvCxnSpPr>
                <p:cNvPr id="10" name="Прямая соединительная линия 9"/>
                <p:cNvCxnSpPr>
                  <a:stCxn id="28" idx="0"/>
                  <a:endCxn id="28" idx="2"/>
                </p:cNvCxnSpPr>
                <p:nvPr/>
              </p:nvCxnSpPr>
              <p:spPr>
                <a:xfrm rot="16200000" flipH="1">
                  <a:off x="2483768" y="2744924"/>
                  <a:ext cx="122413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10800000" flipH="1">
                  <a:off x="2411760" y="2780928"/>
                  <a:ext cx="136815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0800000" flipH="1">
                  <a:off x="3923928" y="2780928"/>
                  <a:ext cx="136815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10800000" flipH="1">
                  <a:off x="2411760" y="4149080"/>
                  <a:ext cx="136815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10800000" flipH="1">
                  <a:off x="3923928" y="5589240"/>
                  <a:ext cx="136815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0800000" flipH="1">
                  <a:off x="5436096" y="5589240"/>
                  <a:ext cx="136815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6200000" flipH="1">
                  <a:off x="4031940" y="2744924"/>
                  <a:ext cx="122413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6200000" flipH="1">
                  <a:off x="2519772" y="4041068"/>
                  <a:ext cx="122413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16200000" flipH="1">
                  <a:off x="4031940" y="5553236"/>
                  <a:ext cx="122413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16200000" flipH="1">
                  <a:off x="5544108" y="5553236"/>
                  <a:ext cx="122413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23928" y="3429000"/>
                <a:ext cx="1529373" cy="1152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17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36096" y="2060848"/>
              <a:ext cx="1512168" cy="1209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869160"/>
            <a:ext cx="163218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429000"/>
            <a:ext cx="1428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728700"/>
            <a:ext cx="2736303" cy="205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764704"/>
            <a:ext cx="2592288" cy="195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645024"/>
            <a:ext cx="2592288" cy="222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3645024"/>
            <a:ext cx="2736304" cy="218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2123728" y="260648"/>
            <a:ext cx="5220072" cy="6264696"/>
            <a:chOff x="2051720" y="332656"/>
            <a:chExt cx="5220072" cy="626469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2051720" y="332656"/>
              <a:ext cx="5220072" cy="6264696"/>
              <a:chOff x="2051720" y="332656"/>
              <a:chExt cx="5220072" cy="6264696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2051720" y="332656"/>
                <a:ext cx="5220072" cy="6264696"/>
                <a:chOff x="2051720" y="332656"/>
                <a:chExt cx="5220072" cy="6264696"/>
              </a:xfrm>
            </p:grpSpPr>
            <p:grpSp>
              <p:nvGrpSpPr>
                <p:cNvPr id="8" name="Группа 7"/>
                <p:cNvGrpSpPr/>
                <p:nvPr/>
              </p:nvGrpSpPr>
              <p:grpSpPr>
                <a:xfrm>
                  <a:off x="2051720" y="332656"/>
                  <a:ext cx="5220072" cy="6264696"/>
                  <a:chOff x="2051720" y="332656"/>
                  <a:chExt cx="5220072" cy="6264696"/>
                </a:xfrm>
                <a:solidFill>
                  <a:schemeClr val="accent6">
                    <a:lumMod val="75000"/>
                  </a:schemeClr>
                </a:solidFill>
              </p:grpSpPr>
              <p:sp>
                <p:nvSpPr>
                  <p:cNvPr id="6" name="Прямоугольник 5"/>
                  <p:cNvSpPr/>
                  <p:nvPr/>
                </p:nvSpPr>
                <p:spPr>
                  <a:xfrm>
                    <a:off x="2195736" y="1844824"/>
                    <a:ext cx="4824536" cy="4752528"/>
                  </a:xfrm>
                  <a:prstGeom prst="rect">
                    <a:avLst/>
                  </a:prstGeom>
                  <a:gradFill>
                    <a:gsLst>
                      <a:gs pos="0">
                        <a:srgbClr val="825600"/>
                      </a:gs>
                      <a:gs pos="13000">
                        <a:srgbClr val="FFA800"/>
                      </a:gs>
                      <a:gs pos="28000">
                        <a:srgbClr val="825600"/>
                      </a:gs>
                      <a:gs pos="42999">
                        <a:srgbClr val="FFA800"/>
                      </a:gs>
                      <a:gs pos="58000">
                        <a:srgbClr val="825600"/>
                      </a:gs>
                      <a:gs pos="72000">
                        <a:srgbClr val="FFA800"/>
                      </a:gs>
                      <a:gs pos="87000">
                        <a:srgbClr val="825600"/>
                      </a:gs>
                      <a:gs pos="100000">
                        <a:srgbClr val="FFA800"/>
                      </a:gs>
                    </a:gsLst>
                    <a:lin ang="5400000" scaled="0"/>
                  </a:gradFill>
                  <a:ln w="79375" cmpd="sng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8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" name="Равнобедренный треугольник 6"/>
                  <p:cNvSpPr/>
                  <p:nvPr/>
                </p:nvSpPr>
                <p:spPr>
                  <a:xfrm>
                    <a:off x="2051720" y="332656"/>
                    <a:ext cx="5220072" cy="144016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2700000" scaled="0"/>
                  </a:gradFill>
                  <a:ln w="88900">
                    <a:solidFill>
                      <a:schemeClr val="tx1"/>
                    </a:solidFill>
                  </a:ln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9" name="Скругленный прямоугольник 8"/>
                <p:cNvSpPr/>
                <p:nvPr/>
              </p:nvSpPr>
              <p:spPr>
                <a:xfrm>
                  <a:off x="2411760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Скругленный прямоугольник 9"/>
                <p:cNvSpPr/>
                <p:nvPr/>
              </p:nvSpPr>
              <p:spPr>
                <a:xfrm>
                  <a:off x="3923928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Скругленный прямоугольник 10"/>
                <p:cNvSpPr/>
                <p:nvPr/>
              </p:nvSpPr>
              <p:spPr>
                <a:xfrm>
                  <a:off x="5436096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2411760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3923928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436096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2411760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3923928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5436096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4" name="Прямая соединительная линия 23"/>
            <p:cNvCxnSpPr>
              <a:stCxn id="9" idx="0"/>
              <a:endCxn id="9" idx="2"/>
            </p:cNvCxnSpPr>
            <p:nvPr/>
          </p:nvCxnSpPr>
          <p:spPr>
            <a:xfrm rot="16200000" flipH="1">
              <a:off x="2483768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 flipH="1">
              <a:off x="2411760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 flipH="1">
              <a:off x="3923928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 flipH="1">
              <a:off x="5436096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 flipH="1">
              <a:off x="2411760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 flipH="1">
              <a:off x="3923928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 flipH="1">
              <a:off x="5436096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 flipH="1">
              <a:off x="2411760" y="558924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 flipH="1">
              <a:off x="3923928" y="558924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 flipH="1">
              <a:off x="5436096" y="558924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6200000" flipH="1">
              <a:off x="4031940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5544108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2519772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4031940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6200000" flipH="1">
              <a:off x="5544108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H="1">
              <a:off x="2519772" y="55532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6200000" flipH="1">
              <a:off x="4031940" y="55532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6200000" flipH="1">
              <a:off x="5544108" y="55532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23728" y="260648"/>
            <a:ext cx="5220072" cy="6264696"/>
            <a:chOff x="2051720" y="332656"/>
            <a:chExt cx="5220072" cy="6264696"/>
          </a:xfrm>
        </p:grpSpPr>
        <p:grpSp>
          <p:nvGrpSpPr>
            <p:cNvPr id="5" name="Группа 42"/>
            <p:cNvGrpSpPr/>
            <p:nvPr/>
          </p:nvGrpSpPr>
          <p:grpSpPr>
            <a:xfrm>
              <a:off x="2051720" y="332656"/>
              <a:ext cx="5220072" cy="6264696"/>
              <a:chOff x="2051720" y="332656"/>
              <a:chExt cx="5220072" cy="6264696"/>
            </a:xfrm>
          </p:grpSpPr>
          <p:grpSp>
            <p:nvGrpSpPr>
              <p:cNvPr id="24" name="Группа 11"/>
              <p:cNvGrpSpPr/>
              <p:nvPr/>
            </p:nvGrpSpPr>
            <p:grpSpPr>
              <a:xfrm>
                <a:off x="2051720" y="332656"/>
                <a:ext cx="5220072" cy="6264696"/>
                <a:chOff x="2051720" y="332656"/>
                <a:chExt cx="5220072" cy="6264696"/>
              </a:xfrm>
            </p:grpSpPr>
            <p:grpSp>
              <p:nvGrpSpPr>
                <p:cNvPr id="31" name="Группа 7"/>
                <p:cNvGrpSpPr/>
                <p:nvPr/>
              </p:nvGrpSpPr>
              <p:grpSpPr>
                <a:xfrm>
                  <a:off x="2051720" y="332656"/>
                  <a:ext cx="5220072" cy="6264696"/>
                  <a:chOff x="2051720" y="332656"/>
                  <a:chExt cx="5220072" cy="6264696"/>
                </a:xfrm>
                <a:solidFill>
                  <a:schemeClr val="accent6">
                    <a:lumMod val="75000"/>
                  </a:schemeClr>
                </a:solidFill>
              </p:grpSpPr>
              <p:sp>
                <p:nvSpPr>
                  <p:cNvPr id="35" name="Прямоугольник 34"/>
                  <p:cNvSpPr/>
                  <p:nvPr/>
                </p:nvSpPr>
                <p:spPr>
                  <a:xfrm>
                    <a:off x="2195736" y="1844824"/>
                    <a:ext cx="4824536" cy="4752528"/>
                  </a:xfrm>
                  <a:prstGeom prst="rect">
                    <a:avLst/>
                  </a:prstGeom>
                  <a:gradFill>
                    <a:gsLst>
                      <a:gs pos="0">
                        <a:srgbClr val="825600"/>
                      </a:gs>
                      <a:gs pos="13000">
                        <a:srgbClr val="FFA800"/>
                      </a:gs>
                      <a:gs pos="28000">
                        <a:srgbClr val="825600"/>
                      </a:gs>
                      <a:gs pos="42999">
                        <a:srgbClr val="FFA800"/>
                      </a:gs>
                      <a:gs pos="58000">
                        <a:srgbClr val="825600"/>
                      </a:gs>
                      <a:gs pos="72000">
                        <a:srgbClr val="FFA800"/>
                      </a:gs>
                      <a:gs pos="87000">
                        <a:srgbClr val="825600"/>
                      </a:gs>
                      <a:gs pos="100000">
                        <a:srgbClr val="FFA800"/>
                      </a:gs>
                    </a:gsLst>
                    <a:lin ang="5400000" scaled="0"/>
                  </a:gradFill>
                  <a:ln w="79375" cmpd="sng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8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6" name="Равнобедренный треугольник 35"/>
                  <p:cNvSpPr/>
                  <p:nvPr/>
                </p:nvSpPr>
                <p:spPr>
                  <a:xfrm>
                    <a:off x="2051720" y="332656"/>
                    <a:ext cx="5220072" cy="144016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2700000" scaled="0"/>
                  </a:gradFill>
                  <a:ln w="88900">
                    <a:solidFill>
                      <a:schemeClr val="tx1"/>
                    </a:solidFill>
                  </a:ln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2" name="Скругленный прямоугольник 31"/>
                <p:cNvSpPr/>
                <p:nvPr/>
              </p:nvSpPr>
              <p:spPr>
                <a:xfrm>
                  <a:off x="2411760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Скругленный прямоугольник 32"/>
                <p:cNvSpPr/>
                <p:nvPr/>
              </p:nvSpPr>
              <p:spPr>
                <a:xfrm>
                  <a:off x="3923928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Скругленный прямоугольник 33"/>
                <p:cNvSpPr/>
                <p:nvPr/>
              </p:nvSpPr>
              <p:spPr>
                <a:xfrm>
                  <a:off x="5436096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2411760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Скругленный прямоугольник 25"/>
              <p:cNvSpPr/>
              <p:nvPr/>
            </p:nvSpPr>
            <p:spPr>
              <a:xfrm>
                <a:off x="3923928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5436096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2411760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9600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3923928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Скругленный прямоугольник 21"/>
              <p:cNvSpPr/>
              <p:nvPr/>
            </p:nvSpPr>
            <p:spPr>
              <a:xfrm>
                <a:off x="5436096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" name="Прямая соединительная линия 5"/>
            <p:cNvCxnSpPr>
              <a:stCxn id="32" idx="0"/>
              <a:endCxn id="32" idx="2"/>
            </p:cNvCxnSpPr>
            <p:nvPr/>
          </p:nvCxnSpPr>
          <p:spPr>
            <a:xfrm rot="16200000" flipH="1">
              <a:off x="2483768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 flipH="1">
              <a:off x="2411760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 flipH="1">
              <a:off x="3923928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H="1">
              <a:off x="5436096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0800000" flipH="1">
              <a:off x="2411760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0800000" flipH="1">
              <a:off x="3923928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 flipH="1">
              <a:off x="5436096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 flipH="1">
              <a:off x="3923928" y="558924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 flipH="1">
              <a:off x="5436096" y="558924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4031940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5544108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2519772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4031940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5544108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4031940" y="55532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6200000" flipH="1">
              <a:off x="5544108" y="55532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553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711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  <a:t>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80112" y="1772816"/>
            <a:ext cx="108012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</a:t>
            </a:r>
            <a:endParaRPr lang="ru-RU" sz="1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3568" y="1772816"/>
            <a:ext cx="112242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95736" y="1772816"/>
            <a:ext cx="139493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</a:t>
            </a:r>
            <a:endParaRPr lang="ru-RU" sz="1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51920" y="1772816"/>
            <a:ext cx="135005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08304" y="1628800"/>
            <a:ext cx="126829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</a:t>
            </a:r>
            <a:endParaRPr lang="ru-RU" sz="1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393305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5976" y="40770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99792" y="40050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668344" y="40050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40152" y="40050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23528" y="3789040"/>
            <a:ext cx="108012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</a:t>
            </a:r>
            <a:endParaRPr lang="ru-RU" sz="1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79712" y="3789040"/>
            <a:ext cx="112242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79912" y="3789040"/>
            <a:ext cx="139493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</a:t>
            </a:r>
            <a:endParaRPr lang="ru-RU" sz="1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64288" y="3789040"/>
            <a:ext cx="135005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580112" y="3789040"/>
            <a:ext cx="126829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</a:t>
            </a:r>
            <a:endParaRPr lang="ru-RU" sz="1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20688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23728" y="260648"/>
            <a:ext cx="5220072" cy="6264696"/>
            <a:chOff x="2051720" y="332656"/>
            <a:chExt cx="5220072" cy="6264696"/>
          </a:xfrm>
        </p:grpSpPr>
        <p:grpSp>
          <p:nvGrpSpPr>
            <p:cNvPr id="5" name="Группа 42"/>
            <p:cNvGrpSpPr/>
            <p:nvPr/>
          </p:nvGrpSpPr>
          <p:grpSpPr>
            <a:xfrm>
              <a:off x="2051720" y="332656"/>
              <a:ext cx="5220072" cy="6264696"/>
              <a:chOff x="2051720" y="332656"/>
              <a:chExt cx="5220072" cy="6264696"/>
            </a:xfrm>
          </p:grpSpPr>
          <p:grpSp>
            <p:nvGrpSpPr>
              <p:cNvPr id="22" name="Группа 11"/>
              <p:cNvGrpSpPr/>
              <p:nvPr/>
            </p:nvGrpSpPr>
            <p:grpSpPr>
              <a:xfrm>
                <a:off x="2051720" y="332656"/>
                <a:ext cx="5220072" cy="6264696"/>
                <a:chOff x="2051720" y="332656"/>
                <a:chExt cx="5220072" cy="6264696"/>
              </a:xfrm>
            </p:grpSpPr>
            <p:grpSp>
              <p:nvGrpSpPr>
                <p:cNvPr id="29" name="Группа 7"/>
                <p:cNvGrpSpPr/>
                <p:nvPr/>
              </p:nvGrpSpPr>
              <p:grpSpPr>
                <a:xfrm>
                  <a:off x="2051720" y="332656"/>
                  <a:ext cx="5220072" cy="6264696"/>
                  <a:chOff x="2051720" y="332656"/>
                  <a:chExt cx="5220072" cy="6264696"/>
                </a:xfrm>
                <a:solidFill>
                  <a:schemeClr val="accent6">
                    <a:lumMod val="75000"/>
                  </a:schemeClr>
                </a:solidFill>
              </p:grpSpPr>
              <p:sp>
                <p:nvSpPr>
                  <p:cNvPr id="33" name="Прямоугольник 32"/>
                  <p:cNvSpPr/>
                  <p:nvPr/>
                </p:nvSpPr>
                <p:spPr>
                  <a:xfrm>
                    <a:off x="2195736" y="1844824"/>
                    <a:ext cx="4824536" cy="4752528"/>
                  </a:xfrm>
                  <a:prstGeom prst="rect">
                    <a:avLst/>
                  </a:prstGeom>
                  <a:gradFill>
                    <a:gsLst>
                      <a:gs pos="0">
                        <a:srgbClr val="825600"/>
                      </a:gs>
                      <a:gs pos="13000">
                        <a:srgbClr val="FFA800"/>
                      </a:gs>
                      <a:gs pos="28000">
                        <a:srgbClr val="825600"/>
                      </a:gs>
                      <a:gs pos="42999">
                        <a:srgbClr val="FFA800"/>
                      </a:gs>
                      <a:gs pos="58000">
                        <a:srgbClr val="825600"/>
                      </a:gs>
                      <a:gs pos="72000">
                        <a:srgbClr val="FFA800"/>
                      </a:gs>
                      <a:gs pos="87000">
                        <a:srgbClr val="825600"/>
                      </a:gs>
                      <a:gs pos="100000">
                        <a:srgbClr val="FFA800"/>
                      </a:gs>
                    </a:gsLst>
                    <a:lin ang="5400000" scaled="0"/>
                  </a:gradFill>
                  <a:ln w="79375" cmpd="sng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8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" name="Равнобедренный треугольник 33"/>
                  <p:cNvSpPr/>
                  <p:nvPr/>
                </p:nvSpPr>
                <p:spPr>
                  <a:xfrm>
                    <a:off x="2051720" y="332656"/>
                    <a:ext cx="5220072" cy="144016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2700000" scaled="0"/>
                  </a:gradFill>
                  <a:ln w="88900">
                    <a:solidFill>
                      <a:schemeClr val="tx1"/>
                    </a:solidFill>
                  </a:ln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0" name="Скругленный прямоугольник 29"/>
                <p:cNvSpPr/>
                <p:nvPr/>
              </p:nvSpPr>
              <p:spPr>
                <a:xfrm>
                  <a:off x="2411760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Скругленный прямоугольник 30"/>
                <p:cNvSpPr/>
                <p:nvPr/>
              </p:nvSpPr>
              <p:spPr>
                <a:xfrm>
                  <a:off x="3923928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Скругленный прямоугольник 31"/>
                <p:cNvSpPr/>
                <p:nvPr/>
              </p:nvSpPr>
              <p:spPr>
                <a:xfrm>
                  <a:off x="5436096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2411760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3923928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5436096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3923928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Скругленный прямоугольник 21"/>
              <p:cNvSpPr/>
              <p:nvPr/>
            </p:nvSpPr>
            <p:spPr>
              <a:xfrm>
                <a:off x="5436096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" name="Прямая соединительная линия 5"/>
            <p:cNvCxnSpPr>
              <a:stCxn id="30" idx="0"/>
              <a:endCxn id="30" idx="2"/>
            </p:cNvCxnSpPr>
            <p:nvPr/>
          </p:nvCxnSpPr>
          <p:spPr>
            <a:xfrm rot="16200000" flipH="1">
              <a:off x="2483768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 flipH="1">
              <a:off x="2411760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 flipH="1">
              <a:off x="3923928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H="1">
              <a:off x="5436096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0800000" flipH="1">
              <a:off x="2411760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0800000" flipH="1">
              <a:off x="3923928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 flipH="1">
              <a:off x="5436096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0800000" flipH="1">
              <a:off x="3923928" y="558924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 flipH="1">
              <a:off x="5436096" y="558924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4031940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5544108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2519772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4031940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5544108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4031940" y="55532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5544108" y="55532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869160"/>
            <a:ext cx="163218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3"/>
          <p:cNvGrpSpPr/>
          <p:nvPr/>
        </p:nvGrpSpPr>
        <p:grpSpPr>
          <a:xfrm>
            <a:off x="2123728" y="260648"/>
            <a:ext cx="5220072" cy="6264696"/>
            <a:chOff x="2051720" y="332656"/>
            <a:chExt cx="5220072" cy="6264696"/>
          </a:xfrm>
        </p:grpSpPr>
        <p:grpSp>
          <p:nvGrpSpPr>
            <p:cNvPr id="7" name="Группа 42"/>
            <p:cNvGrpSpPr/>
            <p:nvPr/>
          </p:nvGrpSpPr>
          <p:grpSpPr>
            <a:xfrm>
              <a:off x="2051720" y="332656"/>
              <a:ext cx="5220072" cy="6264696"/>
              <a:chOff x="2051720" y="332656"/>
              <a:chExt cx="5220072" cy="6264696"/>
            </a:xfrm>
          </p:grpSpPr>
          <p:grpSp>
            <p:nvGrpSpPr>
              <p:cNvPr id="24" name="Группа 11"/>
              <p:cNvGrpSpPr/>
              <p:nvPr/>
            </p:nvGrpSpPr>
            <p:grpSpPr>
              <a:xfrm>
                <a:off x="2051720" y="332656"/>
                <a:ext cx="5220072" cy="6264696"/>
                <a:chOff x="2051720" y="332656"/>
                <a:chExt cx="5220072" cy="6264696"/>
              </a:xfrm>
            </p:grpSpPr>
            <p:grpSp>
              <p:nvGrpSpPr>
                <p:cNvPr id="30" name="Группа 7"/>
                <p:cNvGrpSpPr/>
                <p:nvPr/>
              </p:nvGrpSpPr>
              <p:grpSpPr>
                <a:xfrm>
                  <a:off x="2051720" y="332656"/>
                  <a:ext cx="5220072" cy="6264696"/>
                  <a:chOff x="2051720" y="332656"/>
                  <a:chExt cx="5220072" cy="6264696"/>
                </a:xfrm>
                <a:solidFill>
                  <a:schemeClr val="accent6">
                    <a:lumMod val="75000"/>
                  </a:schemeClr>
                </a:solidFill>
              </p:grpSpPr>
              <p:sp>
                <p:nvSpPr>
                  <p:cNvPr id="34" name="Прямоугольник 33"/>
                  <p:cNvSpPr/>
                  <p:nvPr/>
                </p:nvSpPr>
                <p:spPr>
                  <a:xfrm>
                    <a:off x="2195736" y="1844824"/>
                    <a:ext cx="4824536" cy="4752528"/>
                  </a:xfrm>
                  <a:prstGeom prst="rect">
                    <a:avLst/>
                  </a:prstGeom>
                  <a:gradFill>
                    <a:gsLst>
                      <a:gs pos="0">
                        <a:srgbClr val="825600"/>
                      </a:gs>
                      <a:gs pos="13000">
                        <a:srgbClr val="FFA800"/>
                      </a:gs>
                      <a:gs pos="28000">
                        <a:srgbClr val="825600"/>
                      </a:gs>
                      <a:gs pos="42999">
                        <a:srgbClr val="FFA800"/>
                      </a:gs>
                      <a:gs pos="58000">
                        <a:srgbClr val="825600"/>
                      </a:gs>
                      <a:gs pos="72000">
                        <a:srgbClr val="FFA800"/>
                      </a:gs>
                      <a:gs pos="87000">
                        <a:srgbClr val="825600"/>
                      </a:gs>
                      <a:gs pos="100000">
                        <a:srgbClr val="FFA800"/>
                      </a:gs>
                    </a:gsLst>
                    <a:lin ang="5400000" scaled="0"/>
                  </a:gradFill>
                  <a:ln w="79375" cmpd="sng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8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" name="Равнобедренный треугольник 34"/>
                  <p:cNvSpPr/>
                  <p:nvPr/>
                </p:nvSpPr>
                <p:spPr>
                  <a:xfrm>
                    <a:off x="2051720" y="332656"/>
                    <a:ext cx="5220072" cy="144016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2700000" scaled="0"/>
                  </a:gradFill>
                  <a:ln w="88900">
                    <a:solidFill>
                      <a:schemeClr val="tx1"/>
                    </a:solidFill>
                  </a:ln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1" name="Скругленный прямоугольник 30"/>
                <p:cNvSpPr/>
                <p:nvPr/>
              </p:nvSpPr>
              <p:spPr>
                <a:xfrm>
                  <a:off x="2411760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Скругленный прямоугольник 31"/>
                <p:cNvSpPr/>
                <p:nvPr/>
              </p:nvSpPr>
              <p:spPr>
                <a:xfrm>
                  <a:off x="3923928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Скругленный прямоугольник 32"/>
                <p:cNvSpPr/>
                <p:nvPr/>
              </p:nvSpPr>
              <p:spPr>
                <a:xfrm>
                  <a:off x="5436096" y="2132856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2411760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Скругленный прямоугольник 25"/>
              <p:cNvSpPr/>
              <p:nvPr/>
            </p:nvSpPr>
            <p:spPr>
              <a:xfrm>
                <a:off x="3923928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5436096" y="350100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3923928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Скругленный прямоугольник 21"/>
              <p:cNvSpPr/>
              <p:nvPr/>
            </p:nvSpPr>
            <p:spPr>
              <a:xfrm>
                <a:off x="5436096" y="4941168"/>
                <a:ext cx="1368152" cy="1224136"/>
              </a:xfrm>
              <a:prstGeom prst="round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8" name="Прямая соединительная линия 7"/>
            <p:cNvCxnSpPr>
              <a:stCxn id="31" idx="0"/>
              <a:endCxn id="31" idx="2"/>
            </p:cNvCxnSpPr>
            <p:nvPr/>
          </p:nvCxnSpPr>
          <p:spPr>
            <a:xfrm rot="16200000" flipH="1">
              <a:off x="2483768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H="1">
              <a:off x="2411760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0800000" flipH="1">
              <a:off x="3923928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0800000" flipH="1">
              <a:off x="5436096" y="2780928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 flipH="1">
              <a:off x="2411760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 flipH="1">
              <a:off x="5436096" y="414908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 flipH="1">
              <a:off x="3923928" y="558924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0800000" flipH="1">
              <a:off x="5436096" y="5589240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4031940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5544108" y="27449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2519772" y="4041068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5544108" y="411307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4031940" y="55532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6200000" flipH="1">
              <a:off x="5544108" y="5553236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211960" y="3429001"/>
          <a:ext cx="1024647" cy="1224136"/>
        </p:xfrm>
        <a:graphic>
          <a:graphicData uri="http://schemas.openxmlformats.org/presentationml/2006/ole">
            <p:oleObj spid="_x0000_s17409" name="Точечный рисунок" r:id="rId3" imgW="2580952" imgH="3104762" progId="PBrush">
              <p:embed/>
            </p:oleObj>
          </a:graphicData>
        </a:graphic>
      </p:graphicFrame>
      <p:pic>
        <p:nvPicPr>
          <p:cNvPr id="3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869160"/>
            <a:ext cx="163218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5148252" cy="387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2123728" y="260648"/>
            <a:ext cx="5220072" cy="6264696"/>
            <a:chOff x="2123728" y="260648"/>
            <a:chExt cx="5220072" cy="6264696"/>
          </a:xfrm>
        </p:grpSpPr>
        <p:grpSp>
          <p:nvGrpSpPr>
            <p:cNvPr id="5" name="Группа 3"/>
            <p:cNvGrpSpPr/>
            <p:nvPr/>
          </p:nvGrpSpPr>
          <p:grpSpPr>
            <a:xfrm>
              <a:off x="2123728" y="260648"/>
              <a:ext cx="5220072" cy="6264696"/>
              <a:chOff x="2051720" y="332656"/>
              <a:chExt cx="5220072" cy="6264696"/>
            </a:xfrm>
          </p:grpSpPr>
          <p:grpSp>
            <p:nvGrpSpPr>
              <p:cNvPr id="7" name="Группа 42"/>
              <p:cNvGrpSpPr/>
              <p:nvPr/>
            </p:nvGrpSpPr>
            <p:grpSpPr>
              <a:xfrm>
                <a:off x="2051720" y="332656"/>
                <a:ext cx="5220072" cy="6264696"/>
                <a:chOff x="2051720" y="332656"/>
                <a:chExt cx="5220072" cy="6264696"/>
              </a:xfrm>
            </p:grpSpPr>
            <p:grpSp>
              <p:nvGrpSpPr>
                <p:cNvPr id="22" name="Группа 11"/>
                <p:cNvGrpSpPr/>
                <p:nvPr/>
              </p:nvGrpSpPr>
              <p:grpSpPr>
                <a:xfrm>
                  <a:off x="2051720" y="332656"/>
                  <a:ext cx="5220072" cy="6264696"/>
                  <a:chOff x="2051720" y="332656"/>
                  <a:chExt cx="5220072" cy="6264696"/>
                </a:xfrm>
              </p:grpSpPr>
              <p:grpSp>
                <p:nvGrpSpPr>
                  <p:cNvPr id="28" name="Группа 7"/>
                  <p:cNvGrpSpPr/>
                  <p:nvPr/>
                </p:nvGrpSpPr>
                <p:grpSpPr>
                  <a:xfrm>
                    <a:off x="2051720" y="332656"/>
                    <a:ext cx="5220072" cy="6264696"/>
                    <a:chOff x="2051720" y="332656"/>
                    <a:chExt cx="5220072" cy="6264696"/>
                  </a:xfrm>
                  <a:solidFill>
                    <a:schemeClr val="accent6">
                      <a:lumMod val="75000"/>
                    </a:schemeClr>
                  </a:solidFill>
                </p:grpSpPr>
                <p:sp>
                  <p:nvSpPr>
                    <p:cNvPr id="32" name="Прямоугольник 31"/>
                    <p:cNvSpPr/>
                    <p:nvPr/>
                  </p:nvSpPr>
                  <p:spPr>
                    <a:xfrm>
                      <a:off x="2195736" y="1844824"/>
                      <a:ext cx="4824536" cy="4752528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25600"/>
                        </a:gs>
                        <a:gs pos="13000">
                          <a:srgbClr val="FFA800"/>
                        </a:gs>
                        <a:gs pos="28000">
                          <a:srgbClr val="825600"/>
                        </a:gs>
                        <a:gs pos="42999">
                          <a:srgbClr val="FFA800"/>
                        </a:gs>
                        <a:gs pos="58000">
                          <a:srgbClr val="825600"/>
                        </a:gs>
                        <a:gs pos="72000">
                          <a:srgbClr val="FFA800"/>
                        </a:gs>
                        <a:gs pos="87000">
                          <a:srgbClr val="825600"/>
                        </a:gs>
                        <a:gs pos="100000">
                          <a:srgbClr val="FFA800"/>
                        </a:gs>
                      </a:gsLst>
                      <a:lin ang="5400000" scaled="0"/>
                    </a:gradFill>
                    <a:ln w="79375" cmpd="sng">
                      <a:solidFill>
                        <a:schemeClr val="tx1"/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8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3" name="Равнобедренный треугольник 32"/>
                    <p:cNvSpPr/>
                    <p:nvPr/>
                  </p:nvSpPr>
                  <p:spPr>
                    <a:xfrm>
                      <a:off x="2051720" y="332656"/>
                      <a:ext cx="5220072" cy="144016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F200"/>
                        </a:gs>
                        <a:gs pos="45000">
                          <a:srgbClr val="FF7A00"/>
                        </a:gs>
                        <a:gs pos="70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2700000" scaled="0"/>
                    </a:gradFill>
                    <a:ln w="88900">
                      <a:solidFill>
                        <a:schemeClr val="tx1"/>
                      </a:solidFill>
                    </a:ln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29" name="Скругленный прямоугольник 28"/>
                  <p:cNvSpPr/>
                  <p:nvPr/>
                </p:nvSpPr>
                <p:spPr>
                  <a:xfrm>
                    <a:off x="2411760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" name="Скругленный прямоугольник 29"/>
                  <p:cNvSpPr/>
                  <p:nvPr/>
                </p:nvSpPr>
                <p:spPr>
                  <a:xfrm>
                    <a:off x="3923928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" name="Скругленный прямоугольник 30"/>
                  <p:cNvSpPr/>
                  <p:nvPr/>
                </p:nvSpPr>
                <p:spPr>
                  <a:xfrm>
                    <a:off x="5436096" y="2132856"/>
                    <a:ext cx="1368152" cy="122413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5E9EFF"/>
                      </a:gs>
                      <a:gs pos="39999">
                        <a:srgbClr val="85C2FF"/>
                      </a:gs>
                      <a:gs pos="70000">
                        <a:srgbClr val="C4D6EB"/>
                      </a:gs>
                      <a:gs pos="100000">
                        <a:srgbClr val="FFEBFA"/>
                      </a:gs>
                    </a:gsLst>
                    <a:lin ang="3600000" scaled="0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3" name="Скругленный прямоугольник 22"/>
                <p:cNvSpPr/>
                <p:nvPr/>
              </p:nvSpPr>
              <p:spPr>
                <a:xfrm>
                  <a:off x="2411760" y="350100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Скругленный прямоугольник 24"/>
                <p:cNvSpPr/>
                <p:nvPr/>
              </p:nvSpPr>
              <p:spPr>
                <a:xfrm>
                  <a:off x="5436096" y="350100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Скругленный прямоугольник 25"/>
                <p:cNvSpPr/>
                <p:nvPr/>
              </p:nvSpPr>
              <p:spPr>
                <a:xfrm>
                  <a:off x="3923928" y="494116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Скругленный прямоугольник 21"/>
                <p:cNvSpPr/>
                <p:nvPr/>
              </p:nvSpPr>
              <p:spPr>
                <a:xfrm>
                  <a:off x="5436096" y="4941168"/>
                  <a:ext cx="1368152" cy="1224136"/>
                </a:xfrm>
                <a:prstGeom prst="roundRect">
                  <a:avLst/>
                </a:prstGeom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36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8" name="Прямая соединительная линия 7"/>
              <p:cNvCxnSpPr>
                <a:stCxn id="29" idx="0"/>
                <a:endCxn id="29" idx="2"/>
              </p:cNvCxnSpPr>
              <p:nvPr/>
            </p:nvCxnSpPr>
            <p:spPr>
              <a:xfrm rot="16200000" flipH="1">
                <a:off x="2483768" y="2744924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H="1">
                <a:off x="2411760" y="2780928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H="1">
                <a:off x="3923928" y="2780928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0800000" flipH="1">
                <a:off x="5436096" y="2780928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>
                <a:off x="2411760" y="414908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5436096" y="414908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3923928" y="558924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 flipH="1">
                <a:off x="5436096" y="5589240"/>
                <a:ext cx="1368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6200000" flipH="1">
                <a:off x="4031940" y="2744924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6200000" flipH="1">
                <a:off x="5544108" y="2744924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6200000" flipH="1">
                <a:off x="2519772" y="4041068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16200000" flipH="1">
                <a:off x="5544108" y="4113076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H="1">
                <a:off x="4031940" y="5553236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16200000" flipH="1">
                <a:off x="5544108" y="5553236"/>
                <a:ext cx="12241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3928" y="3429000"/>
              <a:ext cx="1529373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869160"/>
            <a:ext cx="163218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75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36</cp:revision>
  <dcterms:created xsi:type="dcterms:W3CDTF">2013-01-29T08:14:33Z</dcterms:created>
  <dcterms:modified xsi:type="dcterms:W3CDTF">2013-03-20T06:34:25Z</dcterms:modified>
</cp:coreProperties>
</file>