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«Рождественские святки.»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Кружок «Радуга»ДДТ» №2 г Верея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 </a:t>
            </a:r>
            <a:r>
              <a:rPr lang="ru-RU" sz="2400" dirty="0" smtClean="0"/>
              <a:t>«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Как мы рождество встречали,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Да колядовали…»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в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Песню весело поём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ложки звонко дружно бьём, песня наша не простая, она очень заводная . Русская народная и даже хороводная «Во кузнице»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Пойдем Дуня во лесок, во лесок…..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Сошьём Дуня сарафан, сарафан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35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773990" y="2924944"/>
            <a:ext cx="364840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IMG_636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04048" y="2852936"/>
            <a:ext cx="3738826" cy="2804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Ну, а какой святочный праздник без игр, шуток-прибауток, без веселых игр и соревнований?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Ведьмина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метелка».</a:t>
            </a:r>
          </a:p>
          <a:p>
            <a:r>
              <a:rPr lang="ru-RU" sz="1800" i="1" dirty="0" smtClean="0"/>
              <a:t>У кого после окончания музыки метёлка остался в руках, тому загадку про зиму загадывать.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628800"/>
            <a:ext cx="4041775" cy="1440159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Игра«Чудеса в решете»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,ребятишки молодцы, посмотрю какие вы удальцы . Под музыку по одной горошине нужно перенести из одного блюдца в другое.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37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851694" y="3218656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IMG_637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312" y="3218656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Мы ходили, мы искали коляду святую.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 всем дворам, по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проулочкам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А нашлась коляда да у вашего двора!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0" i="1" dirty="0" smtClean="0">
                <a:latin typeface="Times New Roman" pitchFamily="18" charset="0"/>
                <a:cs typeface="Times New Roman" pitchFamily="18" charset="0"/>
              </a:rPr>
              <a:t>Полно нам тут </a:t>
            </a:r>
            <a:r>
              <a:rPr lang="ru-RU" sz="2000" b="0" i="1" dirty="0" err="1" smtClean="0">
                <a:latin typeface="Times New Roman" pitchFamily="18" charset="0"/>
                <a:cs typeface="Times New Roman" pitchFamily="18" charset="0"/>
              </a:rPr>
              <a:t>коледовати</a:t>
            </a:r>
            <a:r>
              <a:rPr lang="ru-RU" sz="2000" b="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latin typeface="Times New Roman" pitchFamily="18" charset="0"/>
                <a:cs typeface="Times New Roman" pitchFamily="18" charset="0"/>
              </a:rPr>
              <a:t>    Пойдем на улицу </a:t>
            </a:r>
            <a:r>
              <a:rPr lang="ru-RU" sz="2000" b="0" i="1" dirty="0" err="1" smtClean="0">
                <a:latin typeface="Times New Roman" pitchFamily="18" charset="0"/>
                <a:cs typeface="Times New Roman" pitchFamily="18" charset="0"/>
              </a:rPr>
              <a:t>гуляти</a:t>
            </a:r>
            <a:endParaRPr lang="ru-RU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60032" y="1916832"/>
            <a:ext cx="4041775" cy="6548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   </a:t>
            </a:r>
            <a:r>
              <a:rPr lang="ru-RU" sz="1900" b="0" i="1" dirty="0" smtClean="0">
                <a:latin typeface="Times New Roman" pitchFamily="18" charset="0"/>
                <a:cs typeface="Times New Roman" pitchFamily="18" charset="0"/>
              </a:rPr>
              <a:t>На улице бубенцы, ложки, </a:t>
            </a:r>
            <a:br>
              <a:rPr lang="ru-RU" sz="19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0" i="1" dirty="0" smtClean="0">
                <a:latin typeface="Times New Roman" pitchFamily="18" charset="0"/>
                <a:cs typeface="Times New Roman" pitchFamily="18" charset="0"/>
              </a:rPr>
              <a:t>    На улице звонкие гармошки</a:t>
            </a:r>
            <a:endParaRPr lang="ru-RU" sz="19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38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851694" y="3218656"/>
            <a:ext cx="3251200" cy="2438400"/>
          </a:xfrm>
        </p:spPr>
      </p:pic>
      <p:pic>
        <p:nvPicPr>
          <p:cNvPr id="8" name="Содержимое 7" descr="IMG_638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48064" y="3212976"/>
            <a:ext cx="32512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Гадай, девица, гадай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        Да судьбу свою узнай,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     С кем петь, с кем плясать,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С кем в игры играть.</a:t>
            </a:r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565640"/>
          </a:xfrm>
        </p:spPr>
        <p:txBody>
          <a:bodyPr>
            <a:noAutofit/>
          </a:bodyPr>
          <a:lstStyle/>
          <a:p>
            <a:r>
              <a:rPr lang="ru-RU" sz="1400" dirty="0" smtClean="0"/>
              <a:t>Г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адание со свечой.</a:t>
            </a:r>
          </a:p>
          <a:p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Суженый, ряженый, ты ко мне повернись,</a:t>
            </a:r>
          </a:p>
          <a:p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Ты со мной подружись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921171"/>
          </a:xfrm>
        </p:spPr>
        <p:txBody>
          <a:bodyPr>
            <a:normAutofit fontScale="85000" lnSpcReduction="20000"/>
          </a:bodyPr>
          <a:lstStyle/>
          <a:p>
            <a:r>
              <a:rPr lang="ru-RU" sz="2100" b="0" i="1" dirty="0" smtClean="0">
                <a:latin typeface="Times New Roman" pitchFamily="18" charset="0"/>
                <a:cs typeface="Times New Roman" pitchFamily="18" charset="0"/>
              </a:rPr>
              <a:t>Раз в Крещенский вечерок Девушки гадали:</a:t>
            </a:r>
            <a:br>
              <a:rPr lang="ru-RU" sz="21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0" i="1" dirty="0" smtClean="0">
                <a:latin typeface="Times New Roman" pitchFamily="18" charset="0"/>
                <a:cs typeface="Times New Roman" pitchFamily="18" charset="0"/>
              </a:rPr>
              <a:t>За ворота башмачок,   Сняв с ноги, бросали….</a:t>
            </a:r>
          </a:p>
          <a:p>
            <a:endParaRPr lang="ru-RU" sz="1600" dirty="0"/>
          </a:p>
        </p:txBody>
      </p:sp>
      <p:pic>
        <p:nvPicPr>
          <p:cNvPr id="7" name="Содержимое 6" descr="IMG_640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39552" y="2924944"/>
            <a:ext cx="3639905" cy="2729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IMG_639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552685" y="2852936"/>
            <a:ext cx="3738827" cy="2804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уж вы вставайте, добрые молодцы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Да поглядите-то, какие красны девицы- Любую выбирай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Да и пляску начинай. 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Русская плясовая»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Коляда-моляда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Всех ребят созвала,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Всех ребят созвала, Всем гостинцы раздала.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Эх топну ногой, да притопну другой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Сколько я не топочу, всё равно плясать хочу..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40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851694" y="3218656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IMG_641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312" y="3218656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Русская народная игра «Подушечка».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Дети стоят по кругу. У одного из мальчиков в руках небольшая подушечка. Во время пения первого куплета дети передают подушечку рядом стоящему ребенку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Подуш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ечка-раздушечка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моя пуховая.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лели-лели-лели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моя пуховая.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921171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Кому цветик, кому алый, а мне красну девку. </a:t>
            </a:r>
            <a:br>
              <a:rPr lang="ru-RU" sz="5600" dirty="0" smtClean="0"/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лели-лели-лели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а мне красну девку.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коленочки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поставлю, целовать заставлю. 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лели-лели-лели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целовать заставлю.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42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600614" y="2852936"/>
            <a:ext cx="3755361" cy="2816520"/>
          </a:xfrm>
        </p:spPr>
      </p:pic>
      <p:pic>
        <p:nvPicPr>
          <p:cNvPr id="8" name="Содержимое 7" descr="IMG_643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950452" y="2867422"/>
            <a:ext cx="3725102" cy="2793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Колядки, колядки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                            Собрались ребятки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                                          По деревне пошли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                                                                Бабку Коляду нашли.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4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6135" y="1988840"/>
            <a:ext cx="5280585" cy="3960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Хоровод «Коляда 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Маляда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853672"/>
          </a:xfrm>
        </p:spPr>
        <p:txBody>
          <a:bodyPr>
            <a:normAutofit fontScale="85000" lnSpcReduction="2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Колядки, колядки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   Собрались ребятки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   По деревне пошли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   Бабку Коляду нашли.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175447" cy="921171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 </a:t>
            </a:r>
          </a:p>
          <a:p>
            <a:r>
              <a:rPr lang="ru-RU" sz="1800" dirty="0" smtClean="0"/>
              <a:t>    </a:t>
            </a: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Наша бабка Коляда всех ребят созвала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   Все гостинцы раздала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   Спасибо тебе, бабка, бабка-Колядка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/>
              <a:t> 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33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899592" y="3212976"/>
            <a:ext cx="3251200" cy="2438400"/>
          </a:xfrm>
        </p:spPr>
      </p:pic>
      <p:pic>
        <p:nvPicPr>
          <p:cNvPr id="8" name="Содержимое 7" descr="IMG_639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48064" y="3284984"/>
            <a:ext cx="32512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Ну, что ж, ребята,  наш праздник подошёл к концу.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Загадаем все желание,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легче стало прощанье!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счастье и веселье круглый год,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 гостей невпроворот!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3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95736" y="2096852"/>
            <a:ext cx="5040560" cy="378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КОНЕЦ.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ав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2002875"/>
            <a:ext cx="5904656" cy="4152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Собрались мы с вами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беседушки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Собрались мы с вами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забавушки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 когда-то наши прадедушки,  Ну а с ними и прабабушки.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Приходили на веселые святки, На песни всем миром да загадки…….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3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03714" y="1916831"/>
            <a:ext cx="5736638" cy="430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Мы сегодня вместе с вами попробуем представить, как праздновали этот замечательный праздник, наши бабушки, наши дедушки. А сядем мы как на посиделках садились. Девицы здесь, а добрых молодцев вот здесь посадим.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33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50900" y="2918619"/>
            <a:ext cx="3251200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IMG_633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58109" y="2643980"/>
            <a:ext cx="3734991" cy="2801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Хоровод «Как на тоненький ледок»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на тоненький ледок, выпал беленький снежок,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лёли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ой, снежок….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633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59131" y="2643980"/>
            <a:ext cx="3542969" cy="2657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IMG_634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50131" y="2643980"/>
            <a:ext cx="3542969" cy="2657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Давайте с вами заглянем в русскую избу. 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Собирайся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народ, разевай пошире рот.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нашей горнице веселье – нынче Святок продолженье!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63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95737" y="2114856"/>
            <a:ext cx="5423006" cy="4067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Хозяйка.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Интересно, придут к нам нынче ряженые или нет?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Хозяин.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приготовила ли ты, Наталья, чем ряженых-то угощать?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3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1864959"/>
            <a:ext cx="5616624" cy="4212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Сценка «В деревенской избе»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Хозяйка. Да приготовить-то приготовила, да вот придут ли?  Ой, кажется, дочка проснулась. Потягушечки, </a:t>
            </a:r>
            <a:r>
              <a:rPr lang="ru-RU" sz="1600" dirty="0" err="1" smtClean="0"/>
              <a:t>подрастушечки</a:t>
            </a:r>
            <a:r>
              <a:rPr lang="ru-RU" sz="1600" dirty="0" smtClean="0"/>
              <a:t>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Хозяин. Теперь моя очередь с дочкой   позабавиться. Еду , еду к бабе, к деду         В дырявых лопаточках,, по рытвинкам  по кочкам…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634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62989" y="2931318"/>
            <a:ext cx="3892987" cy="2919741"/>
          </a:xfrm>
        </p:spPr>
      </p:pic>
      <p:pic>
        <p:nvPicPr>
          <p:cNvPr id="10" name="Содержимое 9" descr="IMG_635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56268" y="2931318"/>
            <a:ext cx="3831928" cy="2873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Входят ряженные,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разнаряженные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……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Здравствуйте, хозяева добрые!</a:t>
            </a:r>
            <a:b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С Новым годом!</a:t>
            </a:r>
            <a:b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С Новым счастьем!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Ты, хозяин, не томи,</a:t>
            </a:r>
            <a:b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Поскорее подари!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35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62989" y="2931318"/>
            <a:ext cx="3639905" cy="2729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IMG_635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2852936"/>
            <a:ext cx="3639905" cy="2729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Ансамбль ЛОЖКАРИ.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Русская народная песня « Во кузнице»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885800"/>
          </a:xfrm>
        </p:spPr>
        <p:txBody>
          <a:bodyPr>
            <a:normAutofit/>
          </a:bodyPr>
          <a:lstStyle/>
          <a:p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кузнице,во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, во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кузнице</a:t>
            </a:r>
          </a:p>
          <a:p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Во кузнеце, молодые кузнецы…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Они, они куют, они, они куют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Они куют и  приговаривают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Молоткам приколачивают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35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683568" y="2780928"/>
            <a:ext cx="3642816" cy="2732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IMG_635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788024" y="2834258"/>
            <a:ext cx="3528392" cy="2646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405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            «Рождественские святки.»                Кружок «Радуга»ДДТ» №2 г Верея</vt:lpstr>
      <vt:lpstr>Собрались мы с вами для беседушки, Собрались мы с вами для забавушки. Как когда-то наши прадедушки,  Ну а с ними и прабабушки. Приходили на веселые святки, На песни всем миром да загадки…….</vt:lpstr>
      <vt:lpstr>Мы сегодня вместе с вами попробуем представить, как праздновали этот замечательный праздник, наши бабушки, наши дедушки. А сядем мы как на посиделках садились. Девицы здесь, а добрых молодцев вот здесь посадим. </vt:lpstr>
      <vt:lpstr>Хоровод «Как на тоненький ледок» Как на тоненький ледок, выпал беленький снежок, Ой, лёли, ой, снежок….</vt:lpstr>
      <vt:lpstr>Давайте с вами заглянем в русскую избу.    Собирайся, народ, разевай пошире рот. В нашей горнице веселье – нынче Святок продолженье! .</vt:lpstr>
      <vt:lpstr>Хозяйка. Интересно, придут к нам нынче ряженые или нет? Хозяин. А приготовила ли ты, Наталья, чем ряженых-то угощать?</vt:lpstr>
      <vt:lpstr>Сценка «В деревенской избе»</vt:lpstr>
      <vt:lpstr>Входят ряженные, разнаряженные……</vt:lpstr>
      <vt:lpstr>Ансамбль ЛОЖКАРИ. Русская народная песня « Во кузнице» </vt:lpstr>
      <vt:lpstr>Песню весело поём В ложки звонко дружно бьём, песня наша не простая, она очень заводная . Русская народная и даже хороводная «Во кузнице»</vt:lpstr>
      <vt:lpstr>Ну, а какой святочный праздник без игр, шуток-прибауток, без веселых игр и соревнований? </vt:lpstr>
      <vt:lpstr>Мы ходили, мы искали коляду святую. По всем дворам, по проулочкам. А нашлась коляда да у вашего двора! </vt:lpstr>
      <vt:lpstr>Гадай, девица, гадай                  Да судьбу свою узнай,                                 С кем петь, с кем плясать,                                           С кем в игры играть. </vt:lpstr>
      <vt:lpstr>А уж вы вставайте, добрые молодцы Да поглядите-то, какие красны девицы- Любую выбирай Да и пляску начинай.   «Русская плясовая»</vt:lpstr>
      <vt:lpstr>Русская народная игра «Подушечка». Дети стоят по кругу. У одного из мальчиков в руках небольшая подушечка. Во время пения первого куплета дети передают подушечку рядом стоящему ребенку</vt:lpstr>
      <vt:lpstr>Колядки, колядки                              Собрались ребятки                                            По деревне пошли                                                                  Бабку Коляду нашли.</vt:lpstr>
      <vt:lpstr>Хоровод «Коляда -Маляда»</vt:lpstr>
      <vt:lpstr>Ну, что ж, ребята,  наш праздник подошёл к концу. Загадаем все желание, Чтобы легче стало прощанье! Чтобы счастье и веселье круглый год, Чтоб гостей невпроворот!</vt:lpstr>
      <vt:lpstr>                      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«Рождественские святки.»                Кружок «Радуга»ДДТ» №2 г Верея</dc:title>
  <cp:lastModifiedBy>Valued eMachines Customer</cp:lastModifiedBy>
  <cp:revision>3</cp:revision>
  <dcterms:modified xsi:type="dcterms:W3CDTF">2012-06-17T13:24:44Z</dcterms:modified>
</cp:coreProperties>
</file>