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3009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71435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правильного дыхания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1_b9b7fb0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82633_ne-putaj-znacheniya-slov-dobilsya-i-zadolb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3429024" cy="4328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82" y="857232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Пестрый дятел, тук да тук,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Слышим мы знакомый звук -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с той зеленой ели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раздается громкий стук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93f29b20cbb2624210a3736968a397d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3500438"/>
            <a:ext cx="2919417" cy="291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072074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Погладить боковые части носа от кончика к переносице – сделать вдох.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выдохе постучать по крыльям носа указательными пальцами.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847239_1240322250_3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age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20973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zd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62300"/>
            <a:ext cx="1928826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71802" y="4357694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Распустился  наш цветок – 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Ярко-синий василек.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 пойдем скорей гулять, 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Аромат его вдыхать!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7148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по 6-8 вдохов и выдохов через правую ноздрю, затем – через левую, по очереди закрывая отдыхающую пальцем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4c1c58f56a1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44000" cy="69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Вышел на лужок бычок,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черным пятнышком бочок.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 уж не бодайся,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нами занимайся!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van_39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12" y="0"/>
            <a:ext cx="2705100" cy="33909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4929198"/>
            <a:ext cx="4500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вдох носом, на выдохе протяжно тянуть звук [М], одновременно постукивая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пальцами 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крыльям носа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wer_Pattern_Background_WA03_005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CAM5P4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400621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714356"/>
            <a:ext cx="500062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Дверь с тобой мы закрываем,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замочек запираем.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успели мы закрыться,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Кто-то в дверь уже стучится</a:t>
            </a:r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302775"/>
            <a:ext cx="3000364" cy="3555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Овал 8"/>
          <p:cNvSpPr/>
          <p:nvPr/>
        </p:nvSpPr>
        <p:spPr>
          <a:xfrm>
            <a:off x="6643702" y="414338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5000636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вдохе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оказывать сопротивление входящему воздуху, надавливая на крылья носа пальцами.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 время продолжительного выдоха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сопротивление должно быть переменным за счет постукивания по крыльям носа.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15140" y="3643314"/>
            <a:ext cx="214314" cy="357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c266_40fe5e9a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Олеся\Desktop\на 1 категорию\СЕМИНАР 2010\iCA2SUKY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638086"/>
            <a:ext cx="3143240" cy="32199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142852"/>
            <a:ext cx="5715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 веселый добрый гном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Часто размышляет.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Звуки «ба-бо-бу»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«ма-мо-му»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Вслух он повторяет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528638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Спокойный вдох через нос.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выдохе одновременно с постукиванием по крыльям носа произнести «ба-бо-бу» и «ма-мо-му».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ubye_domiki-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CAG465K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689" y="214290"/>
            <a:ext cx="335997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Будто шариком играем: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животик мы сдуваем.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Дружно все вдохнули –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 наш надули.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14616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36207"/>
            <a:ext cx="2571768" cy="3470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435769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Быстро втянуть внутрь живота брюшные мышцы, одновременно сделав резкий выдох через нос (3 – 4 раза)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ct_wallpapers_thumb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" y="1"/>
            <a:ext cx="9152139" cy="6858000"/>
          </a:xfrm>
          <a:prstGeom prst="rect">
            <a:avLst/>
          </a:prstGeom>
        </p:spPr>
      </p:pic>
      <p:pic>
        <p:nvPicPr>
          <p:cNvPr id="3" name="Рисунок 2" descr="16136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8604"/>
            <a:ext cx="4504206" cy="442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acial_yoga_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857628"/>
            <a:ext cx="258224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1480"/>
            <a:ext cx="4214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Горлышко свое мы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Доктору покажем.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Чтобы все увидел –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«А-а-а» ему мы скажем.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357826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выдоха широко раскрыть рот и, насколько возможно, высунуть язык, стараясь его кончиком достать до подбородка, произнести «а-а-а»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288</Words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13</cp:revision>
  <dcterms:created xsi:type="dcterms:W3CDTF">2010-11-17T19:11:42Z</dcterms:created>
  <dcterms:modified xsi:type="dcterms:W3CDTF">2010-11-21T20:28:34Z</dcterms:modified>
</cp:coreProperties>
</file>