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30C03F-6840-4F49-8FD7-0722FA8C338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3A0CA-C70C-40A4-86CF-ED12B9E17F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6768752" cy="249512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I квалификационной категории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Шубина Наталья Юрьевна.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9"/>
            <a:ext cx="8928992" cy="2520279"/>
          </a:xfrm>
        </p:spPr>
        <p:txBody>
          <a:bodyPr>
            <a:normAutofit/>
          </a:bodyPr>
          <a:lstStyle/>
          <a:p>
            <a:pPr marL="182880" indent="0" algn="l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«Прогулка зимой с детьми раннего возраста»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6512511" cy="11521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Наблюдаем и трудимся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34634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4104001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49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5661248"/>
            <a:ext cx="7190185" cy="792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Гуляйте с пользой и удовольствием!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056463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5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Значение прогулки для детей: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позитивно влияет на здоровье и эмоциональное состояние ребенка;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улучшить состояние организма в целом ( во время пребывания на свежем воздухе легкие очищаются от аллергенов и пыли, благодаря этому улучшаются функции верхних дыхательных путей и слизистой носа);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 укрепляет здоровье и профилактика утомления;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положительно влияет на обмен веществ, способствует повышению аппетита, усвояемости питательных веществ;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большое значение для физического развития;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умственное развитие;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средство закаливания детского организма.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600200" cy="200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07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прогулок в зимний период времени: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наблюдение за растениями;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наблюдение за зимующими птицами;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подвижные игры, игры со снегом;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сезонные явления, труд в природе.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22504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0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Наблюдение за растениями: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Взрослый обращает внимание детей на деревья и кусты, напоминает: где у него ствол, ветки; можно предложить детям отыскать дерево, а потом куст. На фоне снега выделяется пушистая зелень ёлки, отчётливо виден ствол берёзы, поэтому дети раннего возраста быстро начинают распознавать эти деревья. Закрепляя их названия в памяти малышей можно провести подвижные игры, например: «Раз, два, три…ёлку найди!», а затем «Раз, два, три… к берёзе беги!». Детям также объясняют, что деревья, кусты надо беречь, ветки ломать нельзя.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346450" cy="252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1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Наблюдение за зимующими птицами: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Обращаем внимание детей на птиц, которые сидят на ветках в ожидании  корма. Взрослый рассказывает детям 2 – 3 лет, что зимой птицам нечего есть: нет мошек, червячков, зёрнышек. Дети приходят к тому, что нужно покормить птиц. Каждый раз, выходя на прогулку, дети по напоминанию взрослого, а затем и по собственной инициативе выносят корм птицам, так птицы быстро привыкают к присутствию детей. Чтобы легче их было рассматривать, можно корм насыпать дорожкой, тогда птицы располагаются вдоль дорожки, и взрослый вместе с детьми может уточнять: крошки клюют голубь, ворона, воробей. Нередко к кормушке прилетают синицы и снегири, их также не оставляют без внимания. Если в процессе наблюдения представится возможность, то можно отметить и поведение птиц: одни храбрые, а другие пугливые; одни птицы мирные, а другие драчуны. Дети этого возраста могут уже назвать некоторые характерные действия птиц: прыгают, летают, клюют и т.п.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Наблюдение за зимующими птицами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35" y="731838"/>
            <a:ext cx="3783929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6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Подвижные игры, игры со снегом: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догонялки и снежки;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лепка снеговика и снежной крепости, катание комочков;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«У медведя во бору»;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«Вороны» и т. д.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2664296" cy="250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346450" cy="229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1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694240" cy="12890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Строим горку и играем со снегом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49" y="731838"/>
            <a:ext cx="2422351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796131"/>
            <a:ext cx="3346450" cy="334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6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Сезонные явления, труд в природе: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 время сборов на прогулку взрослый подготавливает детей к восприятию сведений о зиме. Уточняются названия зимней одежды и обуви: шуба, шапка, варежки, шарф; теплые сапожки, валенки. Дети по просьбе  объясняют, почему они так тепло одеваются. Обобщая их ответы, взрослый подчёркивает, что на улице холодно, всюду лежит снег, зима. На прогулке разговор о зиме продолжается: прохожие тоже одеты тепло, ёлочку Дед Мороз закутал в белую снеговую шубку, от мороза попрятались животные и птицы. В ветреную погоду с детьми можно понаблюдать, как ветер гонит по дорожкам снег, кружит снежинки, поет свою песенку: «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Вввв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!». Солнышко появляется редко, прячется от холода за тучи.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77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         Консультация для родителей   «Прогулка зимой с детьми раннего возраста»</vt:lpstr>
      <vt:lpstr>                      Значение прогулки для детей: - позитивно влияет на здоровье и эмоциональное состояние ребенка; - улучшить состояние организма в целом ( во время пребывания на свежем воздухе легкие очищаются от аллергенов и пыли, благодаря этому улучшаются функции верхних дыхательных путей и слизистой носа); -  укрепляет здоровье и профилактика утомления; - положительно влияет на обмен веществ, способствует повышению аппетита, усвояемости питательных веществ; - большое значение для физического развития; - умственное развитие; - средство закаливания детского организма.</vt:lpstr>
      <vt:lpstr>Содержание прогулок в зимний период времени: - наблюдение за растениями; - наблюдение за зимующими птицами; - подвижные игры, игры со снегом; - сезонные явления, труд в природе.</vt:lpstr>
      <vt:lpstr>                 Наблюдение за растениями: Взрослый обращает внимание детей на деревья и кусты, напоминает: где у него ствол, ветки; можно предложить детям отыскать дерево, а потом куст. На фоне снега выделяется пушистая зелень ёлки, отчётливо виден ствол берёзы, поэтому дети раннего возраста быстро начинают распознавать эти деревья. Закрепляя их названия в памяти малышей можно провести подвижные игры, например: «Раз, два, три…ёлку найди!», а затем «Раз, два, три… к берёзе беги!». Детям также объясняют, что деревья, кусты надо беречь, ветки ломать нельзя.</vt:lpstr>
      <vt:lpstr>          Наблюдение за зимующими птицами: Обращаем внимание детей на птиц, которые сидят на ветках в ожидании  корма. Взрослый рассказывает детям 2 – 3 лет, что зимой птицам нечего есть: нет мошек, червячков, зёрнышек. Дети приходят к тому, что нужно покормить птиц. Каждый раз, выходя на прогулку, дети по напоминанию взрослого, а затем и по собственной инициативе выносят корм птицам, так птицы быстро привыкают к присутствию детей. Чтобы легче их было рассматривать, можно корм насыпать дорожкой, тогда птицы располагаются вдоль дорожки, и взрослый вместе с детьми может уточнять: крошки клюют голубь, ворона, воробей. Нередко к кормушке прилетают синицы и снегири, их также не оставляют без внимания. Если в процессе наблюдения представится возможность, то можно отметить и поведение птиц: одни храбрые, а другие пугливые; одни птицы мирные, а другие драчуны. Дети этого возраста могут уже назвать некоторые характерные действия птиц: прыгают, летают, клюют и т.п.</vt:lpstr>
      <vt:lpstr>Наблюдение за зимующими птицами</vt:lpstr>
      <vt:lpstr>                    Подвижные игры, игры со снегом: - догонялки и снежки; - лепка снеговика и снежной крепости, катание комочков; - «У медведя во бору»; - «Вороны» и т. д.   </vt:lpstr>
      <vt:lpstr>Строим горку и играем со снегом</vt:lpstr>
      <vt:lpstr>                 Сезонные явления, труд в природе: Во время сборов на прогулку взрослый подготавливает детей к восприятию сведений о зиме. Уточняются названия зимней одежды и обуви: шуба, шапка, варежки, шарф; теплые сапожки, валенки. Дети по просьбе  объясняют, почему они так тепло одеваются. Обобщая их ответы, взрослый подчёркивает, что на улице холодно, всюду лежит снег, зима. На прогулке разговор о зиме продолжается: прохожие тоже одеты тепло, ёлочку Дед Мороз закутал в белую снеговую шубку, от мороза попрятались животные и птицы. В ветреную погоду с детьми можно понаблюдать, как ветер гонит по дорожкам снег, кружит снежинки, поет свою песенку: «Вввв!». Солнышко появляется редко, прячется от холода за тучи.</vt:lpstr>
      <vt:lpstr>             Наблюдаем и трудимся</vt:lpstr>
      <vt:lpstr>       Гуляйте с пользой и удовольствием!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«Прогулка зимой с детьми раннего возраста»</dc:title>
  <dc:creator>И</dc:creator>
  <cp:lastModifiedBy>И</cp:lastModifiedBy>
  <cp:revision>9</cp:revision>
  <dcterms:created xsi:type="dcterms:W3CDTF">2015-01-10T12:10:01Z</dcterms:created>
  <dcterms:modified xsi:type="dcterms:W3CDTF">2015-01-18T13:45:13Z</dcterms:modified>
</cp:coreProperties>
</file>