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67" d="100"/>
          <a:sy n="67" d="100"/>
        </p:scale>
        <p:origin x="-60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6DF1A-709F-4BF6-AF56-94FE6BCB94F3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3C46F-69BA-45B7-BA94-23AB7CABA6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3C46F-69BA-45B7-BA94-23AB7CABA68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8017E-6768-430E-AAB8-B1F29F17778F}" type="datetimeFigureOut">
              <a:rPr lang="ru-RU" smtClean="0"/>
              <a:pPr/>
              <a:t>09.03.2011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18CE2-333D-4C1A-8667-5213C7ECCD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280000" cy="1620000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Дифференциация   алалии от других   патологий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2786058"/>
            <a:ext cx="3214710" cy="71438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sz="3600" dirty="0" smtClean="0">
                <a:solidFill>
                  <a:schemeClr val="tx1"/>
                </a:solidFill>
              </a:rPr>
              <a:t>лалия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4214818"/>
            <a:ext cx="4071966" cy="192882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Моторная алалия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Недоразвитие экспрессивной речи, поражение центра Брока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500306"/>
            <a:ext cx="4000528" cy="150019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Сенсорная алалия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Недоразвитие импрессивной речи, поражение центра Вернике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2450" y="3400425"/>
            <a:ext cx="41910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428596" y="5000636"/>
            <a:ext cx="385765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Сенсомоторная  алалия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Поражение речевых центров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>
            <a:off x="4643438" y="300037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786182" y="3571876"/>
            <a:ext cx="150019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6107917" y="353615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286676" cy="1714512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Психолого-педагогическая классификация Р.Е.Левиной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071678"/>
            <a:ext cx="7643866" cy="114300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Выделяет три группы речевого развития детей с моторной алалией: 1 группа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 отсутствие общеупотребительной речи;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3357562"/>
            <a:ext cx="6715172" cy="107157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 группа 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-начатки (зачатки) общеупотребительной речи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14546" y="4643446"/>
            <a:ext cx="6572296" cy="135732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 группа: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-Развитие фразовой речи с элементами лексико-грамматического и фонетико-фонематического недоразвития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785926"/>
            <a:ext cx="8501122" cy="5072074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-речевой негативизм, т.е. нежелание общаться с окружающими детьми и взрослыми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-застенчивость ,робость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-Эмоционально-волевая незрелость;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-невротическая и неврозоподобная симптоматика;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-неполноценность усвоения  и воспроизведения вербальных знаний, неподкрепленных  непосредственным опытом;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-выраженный дефицит кратковременной слухоречевой памяти. Первые признаки речевого расстройства проявляются у детей на втором году жизни :первые слова появляются поздно к 3-4 годам, фразовая речь формируются только после 5-6 лет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358246" cy="1285884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Психологические особенности детей с моторной алалией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Ошибки характерные для детей с УО:</a:t>
            </a:r>
          </a:p>
          <a:p>
            <a:r>
              <a:rPr lang="ru-RU" sz="2400" dirty="0" smtClean="0"/>
              <a:t>-неустойчивое внимание;</a:t>
            </a:r>
          </a:p>
          <a:p>
            <a:r>
              <a:rPr lang="ru-RU" sz="2400" dirty="0" smtClean="0"/>
              <a:t>-неумение воспроизводить заданный ритм, даже после подробной инструкции;</a:t>
            </a:r>
          </a:p>
          <a:p>
            <a:r>
              <a:rPr lang="ru-RU" sz="2400" dirty="0" smtClean="0"/>
              <a:t>-отклонения в зрительном восприятии: дети не соотносят название цвета и цвет, геометрические фигуры с их названием;</a:t>
            </a:r>
          </a:p>
          <a:p>
            <a:r>
              <a:rPr lang="ru-RU" sz="2400" dirty="0" smtClean="0"/>
              <a:t>-отклонения от нормы зрительно-пространственного гнозиса и праксиса: дети не могут показать правой рукой левое ухо и т.д. Подсказка не является стимулом для верного выполнения задания ,т.к. детям с УО не свойственен метод проб и ошибок.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571480"/>
            <a:ext cx="8286808" cy="914400"/>
          </a:xfrm>
          <a:prstGeom prst="round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Особенности выполнения заданий детьми с умственной отсталостью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-</a:t>
            </a:r>
            <a:r>
              <a:rPr lang="ru-RU" sz="2400" dirty="0" smtClean="0"/>
              <a:t>несформированность  статической и динамической координации движений;</a:t>
            </a:r>
          </a:p>
          <a:p>
            <a:r>
              <a:rPr lang="ru-RU" sz="2400" dirty="0" smtClean="0"/>
              <a:t>-затруднения в понимании  предложно-падежных конструкций, сложноподчиненных предложений;</a:t>
            </a:r>
          </a:p>
          <a:p>
            <a:r>
              <a:rPr lang="ru-RU" sz="2400" dirty="0" smtClean="0"/>
              <a:t>-сформированность пассивного словаря;</a:t>
            </a:r>
          </a:p>
          <a:p>
            <a:r>
              <a:rPr lang="ru-RU" sz="2400" dirty="0" smtClean="0"/>
              <a:t>-грубое нарушение  слоговой структуры слова;</a:t>
            </a:r>
          </a:p>
          <a:p>
            <a:r>
              <a:rPr lang="ru-RU" sz="2400" dirty="0" smtClean="0"/>
              <a:t>-перестановки слогов в словах и наличие аграмматизмов</a:t>
            </a:r>
          </a:p>
          <a:p>
            <a:r>
              <a:rPr lang="ru-RU" sz="2400" dirty="0" smtClean="0"/>
              <a:t>-нарушение  речевой моторики, звукопроизношения,</a:t>
            </a:r>
          </a:p>
          <a:p>
            <a:r>
              <a:rPr lang="ru-RU" sz="2400" dirty="0" smtClean="0"/>
              <a:t>состояния фонематического анализа, синтеза  и фонематических представлений, лексико-грамматического   строя речи.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214346" y="357166"/>
            <a:ext cx="9358346" cy="914400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Характерные особенности   детей с моторной алалией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186766" cy="170341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-2" y="932528"/>
          <a:ext cx="9144000" cy="685194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214680"/>
                <a:gridCol w="2881320"/>
                <a:gridCol w="3048000"/>
              </a:tblGrid>
              <a:tr h="5121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Дети-алалики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Дети умственно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отсталые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Дети-аутисты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59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Проявляют  познавательный интерес.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В игре восполняют речевой недостаток  жестами мимикой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Не проявляют интереса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Погружение в мир  личных переживаний с утратой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интереса к реальности(не используют мимику и жесты не употребляют слова -я, да; может  быть эхолалия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59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Принимают помощь взрослого в различных видах деятельности, стремятся к контакту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Плохо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принимают  помощь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 ребенка фобии, непредсказуемые реакции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86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Критичны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 своим ошибкам и неудачам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Малокритичны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652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После объяснения способа выполнения задания выполняют его спонтанно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Лучше понимают речь, степень обучаемости выше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Некоторая интеллектуальная задержка носит парциальный характер,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вторичная отсталость сглаживается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формируется спонтанно, необходимо каждый раз объяснять заново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 трудом понимают сказанное. Речь  бедна, есть аграмматизмы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Диффузный характер нарушения интеллектуальной деятельности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Одновременно употребляют «лепетные» слова и сложно организованные, правильные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по  языковой  структуре высказывания. Стойкий аграмматизм в незнакомой обстановке. Просодика нарушена. Реакция на обращенную речь отсутствует.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0" y="-214338"/>
            <a:ext cx="9144000" cy="107157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Отличие  моторной    алалии        от                других                 патологий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466</Words>
  <Application>Microsoft Office PowerPoint</Application>
  <PresentationFormat>Экран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Дифференциация   алалии от других   патологий</vt:lpstr>
      <vt:lpstr>Психолого-педагогическая классификация Р.Е.Левиной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60</cp:revision>
  <dcterms:created xsi:type="dcterms:W3CDTF">2011-03-06T14:56:57Z</dcterms:created>
  <dcterms:modified xsi:type="dcterms:W3CDTF">2011-03-09T15:50:14Z</dcterms:modified>
</cp:coreProperties>
</file>