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8" r:id="rId3"/>
    <p:sldId id="276" r:id="rId4"/>
    <p:sldId id="278" r:id="rId5"/>
    <p:sldId id="283" r:id="rId6"/>
    <p:sldId id="280" r:id="rId7"/>
    <p:sldId id="281" r:id="rId8"/>
    <p:sldId id="284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DE06E5-DEE6-4B32-989A-015C878B799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A5D032-7B55-4B5A-A53E-64395D8D2D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717032"/>
            <a:ext cx="3835152" cy="2808312"/>
          </a:xfrm>
        </p:spPr>
        <p:txBody>
          <a:bodyPr>
            <a:noAutofit/>
          </a:bodyPr>
          <a:lstStyle/>
          <a:p>
            <a:pPr algn="l">
              <a:lnSpc>
                <a:spcPct val="160000"/>
              </a:lnSpc>
              <a:spcBef>
                <a:spcPct val="0"/>
              </a:spcBef>
            </a:pPr>
            <a:r>
              <a:rPr lang="ru-RU" sz="16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Составитель Щербакова Н.С.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Обучение детей математике с использованием художественных произведений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406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Формирование элементарных математических представлений во второй младшей группе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Величина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данном же случае мы сужаем понятие «величина» и будем характеризовать им только размер предметов.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/>
              <a:t>Обучение сравнению размера предметов:</a:t>
            </a:r>
          </a:p>
          <a:p>
            <a:pPr algn="ctr">
              <a:buNone/>
            </a:pPr>
            <a:endParaRPr lang="ru-RU" sz="2800" dirty="0" smtClean="0"/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 длине: длинный , короткий;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 объему: большой, маленький;</a:t>
            </a:r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 ширине: широкий , узкий;</a:t>
            </a:r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 высоте: высокий ,низкий.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Величина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Медведи какие?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Большой</a:t>
            </a:r>
          </a:p>
          <a:p>
            <a:r>
              <a:rPr lang="ru-RU" dirty="0" smtClean="0"/>
              <a:t>Поменьше</a:t>
            </a:r>
          </a:p>
          <a:p>
            <a:r>
              <a:rPr lang="ru-RU" dirty="0" smtClean="0"/>
              <a:t>Маленький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9314" r="931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Чашки какие?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Большая</a:t>
            </a:r>
          </a:p>
          <a:p>
            <a:r>
              <a:rPr lang="ru-RU" dirty="0" smtClean="0"/>
              <a:t>Поменьше</a:t>
            </a:r>
          </a:p>
          <a:p>
            <a:r>
              <a:rPr lang="ru-RU" dirty="0" smtClean="0"/>
              <a:t>Маленькая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Стулья какие?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Большой</a:t>
            </a:r>
          </a:p>
          <a:p>
            <a:r>
              <a:rPr lang="ru-RU" dirty="0" smtClean="0"/>
              <a:t>Поменьше</a:t>
            </a:r>
          </a:p>
          <a:p>
            <a:r>
              <a:rPr lang="ru-RU" dirty="0" smtClean="0"/>
              <a:t>Маленький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Кровати какие?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Большая</a:t>
            </a:r>
          </a:p>
          <a:p>
            <a:r>
              <a:rPr lang="ru-RU" dirty="0" smtClean="0"/>
              <a:t>Поменьше</a:t>
            </a:r>
          </a:p>
          <a:p>
            <a:r>
              <a:rPr lang="ru-RU" dirty="0" smtClean="0"/>
              <a:t>Маленькая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Гриб был какой?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Большой, маленький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Гриб стал какой?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8716" y="2201863"/>
            <a:ext cx="3135567" cy="3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7650" y="2201863"/>
            <a:ext cx="3282875" cy="391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350</TotalTime>
  <Words>108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 Обучение детей математике с использованием художественных произведений</vt:lpstr>
      <vt:lpstr>Формирование элементарных математических представлений во второй младшей группе</vt:lpstr>
      <vt:lpstr>Величина</vt:lpstr>
      <vt:lpstr>Величина</vt:lpstr>
      <vt:lpstr>Медведи какие?</vt:lpstr>
      <vt:lpstr>Чашки какие?</vt:lpstr>
      <vt:lpstr>Стулья какие?</vt:lpstr>
      <vt:lpstr>Кровати какие?</vt:lpstr>
      <vt:lpstr>Большой, маленький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математике с использованием художественых произведений</dc:title>
  <dc:creator>Наташа</dc:creator>
  <cp:lastModifiedBy>Наташа</cp:lastModifiedBy>
  <cp:revision>43</cp:revision>
  <dcterms:created xsi:type="dcterms:W3CDTF">2013-11-03T10:42:28Z</dcterms:created>
  <dcterms:modified xsi:type="dcterms:W3CDTF">2013-12-19T17:31:04Z</dcterms:modified>
</cp:coreProperties>
</file>