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767" autoAdjust="0"/>
  </p:normalViewPr>
  <p:slideViewPr>
    <p:cSldViewPr>
      <p:cViewPr varScale="1">
        <p:scale>
          <a:sx n="41" d="100"/>
          <a:sy n="41" d="100"/>
        </p:scale>
        <p:origin x="-13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21DA-93F1-494D-A593-CBCC6E2FF93F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4620D-D864-4B11-A77C-04795D0E0B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21DA-93F1-494D-A593-CBCC6E2FF93F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4620D-D864-4B11-A77C-04795D0E0B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21DA-93F1-494D-A593-CBCC6E2FF93F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4620D-D864-4B11-A77C-04795D0E0B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21DA-93F1-494D-A593-CBCC6E2FF93F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4620D-D864-4B11-A77C-04795D0E0B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21DA-93F1-494D-A593-CBCC6E2FF93F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924620D-D864-4B11-A77C-04795D0E0B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21DA-93F1-494D-A593-CBCC6E2FF93F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4620D-D864-4B11-A77C-04795D0E0B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21DA-93F1-494D-A593-CBCC6E2FF93F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4620D-D864-4B11-A77C-04795D0E0B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21DA-93F1-494D-A593-CBCC6E2FF93F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4620D-D864-4B11-A77C-04795D0E0B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21DA-93F1-494D-A593-CBCC6E2FF93F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4620D-D864-4B11-A77C-04795D0E0B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21DA-93F1-494D-A593-CBCC6E2FF93F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4620D-D864-4B11-A77C-04795D0E0B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21DA-93F1-494D-A593-CBCC6E2FF93F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4620D-D864-4B11-A77C-04795D0E0B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62021DA-93F1-494D-A593-CBCC6E2FF93F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924620D-D864-4B11-A77C-04795D0E0B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872207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Инновационный Проект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304256"/>
          </a:xfrm>
        </p:spPr>
        <p:txBody>
          <a:bodyPr/>
          <a:lstStyle/>
          <a:p>
            <a:r>
              <a:rPr lang="ru-RU" dirty="0" smtClean="0"/>
              <a:t>«Взаимосвязь в коррекционной работе учителя-логопеда и  родителей в условиях </a:t>
            </a:r>
            <a:r>
              <a:rPr lang="ru-RU" dirty="0" err="1" smtClean="0"/>
              <a:t>логопункта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Вид проекта: </a:t>
            </a:r>
            <a:r>
              <a:rPr lang="ru-RU" dirty="0" smtClean="0"/>
              <a:t>практико-ориентированный.</a:t>
            </a:r>
          </a:p>
          <a:p>
            <a:pPr>
              <a:buNone/>
            </a:pPr>
            <a:r>
              <a:rPr lang="ru-RU" sz="4000" dirty="0" smtClean="0"/>
              <a:t>Продолжительность: </a:t>
            </a:r>
            <a:r>
              <a:rPr lang="ru-RU" dirty="0" smtClean="0"/>
              <a:t>долгосрочный.</a:t>
            </a:r>
          </a:p>
          <a:p>
            <a:pPr>
              <a:buNone/>
            </a:pPr>
            <a:r>
              <a:rPr lang="ru-RU" sz="4000" dirty="0" smtClean="0"/>
              <a:t>Сроки реализации</a:t>
            </a:r>
            <a:r>
              <a:rPr lang="ru-RU" dirty="0" smtClean="0"/>
              <a:t>: 2013-2014.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-повышение родительской компетентности;</a:t>
            </a:r>
          </a:p>
          <a:p>
            <a:r>
              <a:rPr lang="ru-RU" dirty="0" smtClean="0"/>
              <a:t>-сотрудничество детей и взрослых;</a:t>
            </a:r>
          </a:p>
          <a:p>
            <a:r>
              <a:rPr lang="ru-RU" dirty="0" smtClean="0"/>
              <a:t>-оказание помощи родителям в коррекции речевых нарушений детей.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-повысить педагогическую компетентность родителей в вопросах коррекционного развития ребенка;</a:t>
            </a:r>
          </a:p>
          <a:p>
            <a:r>
              <a:rPr lang="ru-RU" dirty="0" smtClean="0"/>
              <a:t>-создать атмосферу общности интересов.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</a:t>
            </a:r>
            <a:r>
              <a:rPr lang="ru-RU" dirty="0" err="1" smtClean="0"/>
              <a:t>пректа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«Отсутствие или недоступность образовательных программ, направленных на повышение родительской и педагогической компетентности» (дополнение к Декларации прав ребенка от 1.02.2013г.)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Подготовительный:</a:t>
            </a:r>
          </a:p>
          <a:p>
            <a:r>
              <a:rPr lang="ru-RU" sz="2400" dirty="0" smtClean="0"/>
              <a:t>-диагностика речевого развития детей;</a:t>
            </a:r>
          </a:p>
          <a:p>
            <a:r>
              <a:rPr lang="ru-RU" sz="2400" dirty="0" smtClean="0"/>
              <a:t>-анкетирование родителей.</a:t>
            </a:r>
          </a:p>
          <a:p>
            <a:r>
              <a:rPr lang="ru-RU" sz="2800" b="1" dirty="0" smtClean="0"/>
              <a:t>Практический:</a:t>
            </a:r>
          </a:p>
          <a:p>
            <a:r>
              <a:rPr lang="ru-RU" sz="2400" dirty="0" smtClean="0"/>
              <a:t>-консультации для родителей;</a:t>
            </a:r>
          </a:p>
          <a:p>
            <a:r>
              <a:rPr lang="ru-RU" sz="2400" dirty="0" smtClean="0"/>
              <a:t>-памятки по выполнению домашних заданий;</a:t>
            </a:r>
          </a:p>
          <a:p>
            <a:r>
              <a:rPr lang="ru-RU" sz="2400" dirty="0" smtClean="0"/>
              <a:t>-работа  с индивидуальными папками (дом. задания)</a:t>
            </a:r>
          </a:p>
          <a:p>
            <a:r>
              <a:rPr lang="ru-RU" sz="2800" b="1" dirty="0" smtClean="0"/>
              <a:t>Контрольно-диагностический:</a:t>
            </a:r>
          </a:p>
          <a:p>
            <a:r>
              <a:rPr lang="ru-RU" sz="2400" dirty="0" smtClean="0"/>
              <a:t>-итоговая диагностика речевого развития детей;</a:t>
            </a:r>
          </a:p>
          <a:p>
            <a:r>
              <a:rPr lang="ru-RU" sz="2400" dirty="0" smtClean="0"/>
              <a:t>-анкетирование родителей.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Ожидаемые результаты: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-устранение речевых нарушений у детей;</a:t>
            </a:r>
          </a:p>
          <a:p>
            <a:r>
              <a:rPr lang="ru-RU" dirty="0" smtClean="0"/>
              <a:t>-повышение педагогической компетентности родителей в вопросах речевого развития ребенка;</a:t>
            </a:r>
          </a:p>
          <a:p>
            <a:r>
              <a:rPr lang="ru-RU" dirty="0" smtClean="0"/>
              <a:t>-установление мотивации на сотрудничество.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</TotalTime>
  <Words>174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Инновационный Проект</vt:lpstr>
      <vt:lpstr>Слайд 2</vt:lpstr>
      <vt:lpstr>Цель:</vt:lpstr>
      <vt:lpstr>Задачи</vt:lpstr>
      <vt:lpstr>Актуальность пректа</vt:lpstr>
      <vt:lpstr>Этапы проекта:</vt:lpstr>
      <vt:lpstr>Ожидаемые результаты: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</dc:title>
  <dc:creator>Acer</dc:creator>
  <cp:lastModifiedBy>Acer</cp:lastModifiedBy>
  <cp:revision>8</cp:revision>
  <dcterms:created xsi:type="dcterms:W3CDTF">2014-08-08T07:34:55Z</dcterms:created>
  <dcterms:modified xsi:type="dcterms:W3CDTF">2014-08-08T08:35:59Z</dcterms:modified>
</cp:coreProperties>
</file>