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746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МБОУ «</a:t>
            </a:r>
            <a:r>
              <a:rPr lang="ru-RU" sz="2800" b="1" dirty="0" err="1" smtClean="0">
                <a:latin typeface="Monotype Corsiva" pitchFamily="66" charset="0"/>
              </a:rPr>
              <a:t>Забузанская</a:t>
            </a:r>
            <a:r>
              <a:rPr lang="ru-RU" sz="2800" b="1" dirty="0" smtClean="0">
                <a:latin typeface="Monotype Corsiva" pitchFamily="66" charset="0"/>
              </a:rPr>
              <a:t> СОШ»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им. </a:t>
            </a:r>
            <a:r>
              <a:rPr lang="ru-RU" sz="2800" b="1" dirty="0" err="1" smtClean="0">
                <a:latin typeface="Monotype Corsiva" pitchFamily="66" charset="0"/>
              </a:rPr>
              <a:t>Тутченко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smtClean="0">
                <a:latin typeface="Monotype Corsiva" pitchFamily="66" charset="0"/>
              </a:rPr>
              <a:t>Е.П.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/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Новогодний утренник «Здравствуй праздник Новый год!»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276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Фотки 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27" y="0"/>
            <a:ext cx="8749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/>
              <a:t>Воспитатель:</a:t>
            </a:r>
            <a:br>
              <a:rPr lang="ru-RU" b="1" i="1" dirty="0" smtClean="0"/>
            </a:br>
            <a:r>
              <a:rPr lang="en-US" b="1" i="1" dirty="0" smtClean="0"/>
              <a:t>II</a:t>
            </a:r>
            <a:r>
              <a:rPr lang="ru-RU" b="1" i="1" dirty="0" smtClean="0"/>
              <a:t> младшей группы</a:t>
            </a:r>
            <a:br>
              <a:rPr lang="ru-RU" b="1" i="1" dirty="0" smtClean="0"/>
            </a:br>
            <a:r>
              <a:rPr lang="ru-RU" b="1" i="1" dirty="0"/>
              <a:t>С</a:t>
            </a:r>
            <a:r>
              <a:rPr lang="ru-RU" b="1" i="1" dirty="0" smtClean="0"/>
              <a:t>тулова Н.В.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347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332656"/>
            <a:ext cx="7632848" cy="59046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 Новым годом поздравляем</a:t>
            </a:r>
            <a:br>
              <a:rPr lang="ru-RU" b="1" dirty="0"/>
            </a:br>
            <a:r>
              <a:rPr lang="ru-RU" b="1" dirty="0"/>
              <a:t> И больших и малышей.</a:t>
            </a:r>
            <a:br>
              <a:rPr lang="ru-RU" b="1" dirty="0"/>
            </a:br>
            <a:r>
              <a:rPr lang="ru-RU" b="1" dirty="0"/>
              <a:t> Счастья всем, добра желаем</a:t>
            </a:r>
            <a:br>
              <a:rPr lang="ru-RU" b="1" dirty="0"/>
            </a:br>
            <a:r>
              <a:rPr lang="ru-RU" b="1" dirty="0"/>
              <a:t> И морозных ясных дней!</a:t>
            </a:r>
            <a:br>
              <a:rPr lang="ru-RU" b="1" dirty="0"/>
            </a:br>
            <a:r>
              <a:rPr lang="ru-RU" b="1" dirty="0"/>
              <a:t> Пусть звучит сегодня в зале</a:t>
            </a:r>
            <a:br>
              <a:rPr lang="ru-RU" b="1" dirty="0"/>
            </a:br>
            <a:r>
              <a:rPr lang="ru-RU" b="1" dirty="0"/>
              <a:t> Ваш веселый, звонкий смех.</a:t>
            </a:r>
            <a:br>
              <a:rPr lang="ru-RU" b="1" dirty="0"/>
            </a:br>
            <a:r>
              <a:rPr lang="ru-RU" b="1" dirty="0"/>
              <a:t> С Новым годом поздравляем</a:t>
            </a:r>
            <a:br>
              <a:rPr lang="ru-RU" b="1" dirty="0"/>
            </a:br>
            <a:r>
              <a:rPr lang="ru-RU" b="1" dirty="0"/>
              <a:t> С новым счастьем</a:t>
            </a:r>
            <a:br>
              <a:rPr lang="ru-RU" b="1" dirty="0"/>
            </a:br>
            <a:r>
              <a:rPr lang="ru-RU" b="1" dirty="0"/>
              <a:t> Всех, всех, всех!!!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12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Дети у новогодней елочки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Фотки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3"/>
            <a:ext cx="766822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88640"/>
            <a:ext cx="7488831" cy="640871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Нашу елку до макушки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Наряжали все подряд.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Вот игрушки и хлопушки,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Вот шары на ней висят.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Здравствуй, гостья дорогая!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Ты нарядна и светла,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Целый год тебя мы ждали,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Наконец-то, ты пришла!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Будем весело плясать,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Будем песни распевать,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Чтобы елка захотела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В гости к нам прийти опять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323984" y="848990"/>
            <a:ext cx="2951878" cy="446632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В праздник елки новогодней сказка не кончается,</a:t>
            </a:r>
            <a:b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 И под елочкой сегодня сказка начинается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E:\Фотки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586814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Появление на утреннике одного из главных героев – Снегурочки и деда Мороза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848872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Фотки 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60840" cy="48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 праздник елки новогодней сказка не кончается, в праздник елки новогодней чудеса встречаются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ки 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Дед Мороз и Снегурочка раздают подарки детям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E:\Фотки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119312"/>
            <a:ext cx="6624736" cy="45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</TotalTime>
  <Words>63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МБОУ «Забузанская СОШ» им. Тутченко Е.П.   Новогодний утренник «Здравствуй праздник Новый год!»</vt:lpstr>
      <vt:lpstr>С Новым годом поздравляем  И больших и малышей.  Счастья всем, добра желаем  И морозных ясных дней!  Пусть звучит сегодня в зале  Ваш веселый, звонкий смех.  С Новым годом поздравляем  С новым счастьем  Всех, всех, всех!!! </vt:lpstr>
      <vt:lpstr>Дети у новогодней елочки</vt:lpstr>
      <vt:lpstr> Нашу елку до макушки  Наряжали все подряд.  Вот игрушки и хлопушки,  Вот шары на ней висят.  Здравствуй, гостья дорогая!  Ты нарядна и светла,  Целый год тебя мы ждали,  Наконец-то, ты пришла!  Будем весело плясать,  Будем песни распевать,  Чтобы елка захотела  В гости к нам прийти опять. </vt:lpstr>
      <vt:lpstr>В праздник елки новогодней сказка не кончается,  И под елочкой сегодня сказка начинается </vt:lpstr>
      <vt:lpstr>Появление на утреннике одного из главных героев – Снегурочки и деда Мороза</vt:lpstr>
      <vt:lpstr>В праздник елки новогодней сказка не кончается, в праздник елки новогодней чудеса встречаются</vt:lpstr>
      <vt:lpstr>Презентация PowerPoint</vt:lpstr>
      <vt:lpstr>Дед Мороз и Снегурочка раздают подарки детям</vt:lpstr>
      <vt:lpstr>Презентация PowerPoint</vt:lpstr>
      <vt:lpstr>Спасибо за внимание!  Воспитатель: II младшей группы Стулова Н.В.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утренник «Здравствуй праздник Новый год!»</dc:title>
  <dc:creator>1</dc:creator>
  <cp:lastModifiedBy>1</cp:lastModifiedBy>
  <cp:revision>6</cp:revision>
  <dcterms:created xsi:type="dcterms:W3CDTF">2012-03-25T05:39:15Z</dcterms:created>
  <dcterms:modified xsi:type="dcterms:W3CDTF">2012-06-03T18:32:40Z</dcterms:modified>
</cp:coreProperties>
</file>