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941759_large_0_1bb95_d00cfb6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2071678"/>
            <a:ext cx="464347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</a:t>
            </a:r>
            <a:endParaRPr lang="ru-RU" sz="2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«Скажи по-другому»</a:t>
            </a:r>
          </a:p>
          <a:p>
            <a:pPr algn="ctr"/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(синонимы</a:t>
            </a:r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).</a:t>
            </a:r>
          </a:p>
          <a:p>
            <a:pPr algn="ctr"/>
            <a:endParaRPr lang="ru-RU" sz="2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Презентация выполнена учителем-логопедом ГБДОУ детский сад №116 Фрунзенского района Санкт-Петербурга</a:t>
            </a:r>
          </a:p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2014 </a:t>
            </a:r>
            <a:endParaRPr lang="ru-RU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479715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7871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Сердце 3"/>
          <p:cNvSpPr/>
          <p:nvPr/>
        </p:nvSpPr>
        <p:spPr>
          <a:xfrm rot="868643">
            <a:off x="855258" y="1848415"/>
            <a:ext cx="7352473" cy="4996229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81527804_0_b733a_863857f9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548680"/>
            <a:ext cx="5400600" cy="5328592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4067944" y="6309320"/>
            <a:ext cx="4932040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Друг – (товарищ, приятель…)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222063_pravila-etiketa-dlya-samyx-malenkix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4788024" y="0"/>
            <a:ext cx="4355976" cy="76470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Вежливый – (воспитанный, любезный,тактичный…)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r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3707904" y="6309320"/>
            <a:ext cx="5256584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Пожилой человек – (старый, престарелый…)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ZqxF39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508104" y="476672"/>
            <a:ext cx="3275856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Работа – (дело, занятие… )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909260_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4067944" y="6309320"/>
            <a:ext cx="4932040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Радость – (веселье, восторг, потеха…)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JpB5PV05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4211960" y="6309320"/>
            <a:ext cx="4752528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Грусть – (печаль, горе, тоска…)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2060392_460519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4067944" y="6309320"/>
            <a:ext cx="4932040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Волшебник – (маг, чародей, колдун…)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104002_1241593474.jpg"/>
          <p:cNvPicPr>
            <a:picLocks noChangeAspect="1"/>
          </p:cNvPicPr>
          <p:nvPr/>
        </p:nvPicPr>
        <p:blipFill>
          <a:blip r:embed="rId2" cstate="print"/>
          <a:srcRect t="138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436096" y="0"/>
            <a:ext cx="3707904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Дом – (жилище, изба, хата…)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679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188640"/>
            <a:ext cx="8458200" cy="6408712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4932040" y="404664"/>
            <a:ext cx="3707904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Страх – (испуг, ужас, паника…)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f0ccee32be06d02e2b006827d1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436096" y="6237312"/>
            <a:ext cx="3707904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Тропинка – (дорожка, путь…)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vto.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8388424" cy="626469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60032" y="1412776"/>
            <a:ext cx="1512168" cy="1152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44208" y="476672"/>
            <a:ext cx="1512168" cy="1152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88640"/>
            <a:ext cx="51845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Гляди, поехала машина.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Из-под </a:t>
            </a:r>
            <a:r>
              <a:rPr lang="ru-RU" sz="2800" b="1" dirty="0" smtClean="0">
                <a:solidFill>
                  <a:srgbClr val="7030A0"/>
                </a:solidFill>
              </a:rPr>
              <a:t>колес – фонтаном пыль.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Машину можно звать МАШИНА, </a:t>
            </a:r>
            <a:r>
              <a:rPr lang="ru-RU" sz="2800" b="1" dirty="0" smtClean="0">
                <a:solidFill>
                  <a:srgbClr val="7030A0"/>
                </a:solidFill>
              </a:rPr>
              <a:t>а </a:t>
            </a:r>
            <a:r>
              <a:rPr lang="ru-RU" sz="2800" b="1" dirty="0" smtClean="0">
                <a:solidFill>
                  <a:srgbClr val="7030A0"/>
                </a:solidFill>
              </a:rPr>
              <a:t>можно звать – …(АВТОМОБИЛЬ).</a:t>
            </a:r>
            <a:endParaRPr lang="ru-RU" sz="2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884368" y="4725144"/>
            <a:ext cx="648072" cy="504056"/>
          </a:xfrm>
          <a:prstGeom prst="cloud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8316416" y="4077072"/>
            <a:ext cx="432048" cy="288032"/>
          </a:xfrm>
          <a:prstGeom prst="cloud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8532440" y="3573016"/>
            <a:ext cx="360040" cy="216024"/>
          </a:xfrm>
          <a:prstGeom prst="cloud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454080_large_le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3347864" y="116632"/>
            <a:ext cx="5364088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Лентяй – (лодырь, бездельник, ленивец…)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941759_large_0_1bb95_d00cfb6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2714620"/>
            <a:ext cx="53578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МОЛОДЕЦ!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УМНИЦА!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av-115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3207">
            <a:off x="3041939" y="602794"/>
            <a:ext cx="1411655" cy="1411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vv.jpeg"/>
          <p:cNvPicPr>
            <a:picLocks noChangeAspect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6176" y="116632"/>
            <a:ext cx="2987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Автомобиль - не </a:t>
            </a:r>
            <a:r>
              <a:rPr lang="ru-RU" sz="2800" b="1" dirty="0" smtClean="0">
                <a:solidFill>
                  <a:schemeClr val="tx2"/>
                </a:solidFill>
              </a:rPr>
              <a:t>вроде клячи: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Сто лошадиных сил мотор...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ВОДИТЕЛЬ за рулем!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Иначе -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Он называется …(ШОФЕР).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0" y="4797152"/>
            <a:ext cx="1691680" cy="1152128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1187624" y="5229200"/>
            <a:ext cx="1368152" cy="936104"/>
          </a:xfrm>
          <a:prstGeom prst="cloud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251442280_c06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5652120" cy="497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4283968" y="4581128"/>
            <a:ext cx="1368152" cy="936104"/>
          </a:xfrm>
          <a:prstGeom prst="cloud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7775848" y="6318176"/>
            <a:ext cx="1368152" cy="539824"/>
          </a:xfrm>
          <a:prstGeom prst="cloud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_child_160811_1_ps.jpg"/>
          <p:cNvPicPr>
            <a:picLocks noChangeAspect="1"/>
          </p:cNvPicPr>
          <p:nvPr/>
        </p:nvPicPr>
        <p:blipFill>
          <a:blip r:embed="rId2" cstate="print"/>
          <a:srcRect b="18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91428" y="1340768"/>
            <a:ext cx="34078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А теперь в путь!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Попробуйте сами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сказать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по-другому…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83568" y="116632"/>
            <a:ext cx="3240360" cy="98072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Потренировались?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061667_182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923928" y="116632"/>
            <a:ext cx="5040560" cy="432048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Ласковый – (добродушный ,приветливый)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dium_20100215124449336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4355976" y="188640"/>
            <a:ext cx="4680520" cy="432048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Дети -(ребята, малыши, детвора…)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3916823_rrrrr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4463480" y="6497960"/>
            <a:ext cx="4680520" cy="36004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Скупой – (жадный, ненасытный)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3363069_08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4463480" y="6453336"/>
            <a:ext cx="4680520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Шалун -(проказник, баловник…)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1890511_82.jpg"/>
          <p:cNvPicPr>
            <a:picLocks noChangeAspect="1"/>
          </p:cNvPicPr>
          <p:nvPr/>
        </p:nvPicPr>
        <p:blipFill>
          <a:blip r:embed="rId2" cstate="print"/>
          <a:srcRect t="905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4211960" y="0"/>
            <a:ext cx="4932040" cy="40466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Думать – (размышлять, предполагать…)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177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РАМИЛЬ</dc:creator>
  <cp:lastModifiedBy>Alla</cp:lastModifiedBy>
  <cp:revision>23</cp:revision>
  <dcterms:created xsi:type="dcterms:W3CDTF">2014-05-04T14:23:59Z</dcterms:created>
  <dcterms:modified xsi:type="dcterms:W3CDTF">2014-08-16T16:11:52Z</dcterms:modified>
</cp:coreProperties>
</file>