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51B2ED"/>
    <a:srgbClr val="FF99CC"/>
    <a:srgbClr val="8CAF47"/>
    <a:srgbClr val="CC66FF"/>
    <a:srgbClr val="1379B7"/>
    <a:srgbClr val="0066CC"/>
    <a:srgbClr val="00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4982" y="1937941"/>
            <a:ext cx="4752528" cy="11521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Учусь считать</a:t>
            </a:r>
            <a:r>
              <a:rPr lang="ru-RU" sz="131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131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93096"/>
            <a:ext cx="4392488" cy="985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Материал подготовлен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Гаршкис Е.А.</a:t>
            </a:r>
          </a:p>
        </p:txBody>
      </p:sp>
      <p:sp>
        <p:nvSpPr>
          <p:cNvPr id="4" name="Прямоугольник 3"/>
          <p:cNvSpPr/>
          <p:nvPr/>
        </p:nvSpPr>
        <p:spPr>
          <a:xfrm rot="19927057">
            <a:off x="539552" y="692696"/>
            <a:ext cx="10850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 rot="1003295">
            <a:off x="4133316" y="3605452"/>
            <a:ext cx="1035861" cy="21082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1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674166">
            <a:off x="1219890" y="3950492"/>
            <a:ext cx="808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ГОСУДАРСТВЕННОЕ ДОШКОЛЬНОЕ ОБРАЗОВАТЕЛЬНОЕ УЧРЕЖДЕНИЯ детский сад №5 Адмиралтейского района.</a:t>
            </a:r>
            <a:endParaRPr lang="ru-RU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60932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Санкт-Петербург 2013год</a:t>
            </a:r>
            <a:endParaRPr lang="ru-RU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003492">
            <a:off x="7666675" y="1366638"/>
            <a:ext cx="808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 rot="20908698">
            <a:off x="292372" y="5157192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66675" y="4892968"/>
            <a:ext cx="808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 rot="1199098">
            <a:off x="467212" y="2296182"/>
            <a:ext cx="808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4659586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043685" y="3067788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dirty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8CAF47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67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237147"/>
            <a:ext cx="6679692" cy="62636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47771" y="908720"/>
            <a:ext cx="108234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8CAF47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</a:t>
            </a:r>
            <a:endParaRPr lang="ru-RU" sz="13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8CAF4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3573016"/>
            <a:ext cx="275908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ДЕВЯТЬ маленьких собачек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Целый день играют в мячик.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60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548680"/>
            <a:ext cx="5625756" cy="5625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67544" y="961598"/>
            <a:ext cx="198003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803" y="3573016"/>
            <a:ext cx="31387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Всю зиму ДЕСЯТЬ медвежат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В берлоге сладко-сладко спят,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Посапывают дружно,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Их будить не нужно.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764704"/>
            <a:ext cx="367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Материал используемый в презентации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Автор стихов Марина Дружинина цикл стихов серии «Весёлые уроки»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Иллюстрации ООО «Эпика Компани»</a:t>
            </a:r>
          </a:p>
          <a:p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2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945769"/>
            <a:ext cx="467336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724128" y="4400965"/>
            <a:ext cx="294465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Под кустом ОДИН зайчонок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Ждёт братишек и сестрёнок.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56176" y="476672"/>
            <a:ext cx="1183796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9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ru-RU" sz="23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97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8132" y="620688"/>
            <a:ext cx="147829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135783"/>
            <a:ext cx="226741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ДВА друга попугая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Трещат не умолкая</a:t>
            </a: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9832" y="620688"/>
            <a:ext cx="5704380" cy="5705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932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1611757"/>
            <a:ext cx="6192688" cy="5240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39552" y="116632"/>
            <a:ext cx="1251389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99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19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620688"/>
            <a:ext cx="236795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Спорят ТРИ улитки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Кто первый до калитки?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B2ED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46313"/>
            <a:ext cx="6009856" cy="5862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444208" y="1484784"/>
            <a:ext cx="12634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5338517"/>
            <a:ext cx="377379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ЧЕТЫРЕ котёнка на крыше сидят,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Ну как же достать непослушных котят?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33" y="836712"/>
            <a:ext cx="6074482" cy="546579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58929" y="1268760"/>
            <a:ext cx="108234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4437111"/>
            <a:ext cx="29281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Птичек просто сосчитать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Раз, два, три, четыре, ПЯТЬ!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48512"/>
            <a:ext cx="5947468" cy="597666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97655" y="908720"/>
            <a:ext cx="12634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endParaRPr lang="ru-RU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3893580"/>
            <a:ext cx="32829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Мышки сыр пришли поесть.</a:t>
            </a:r>
          </a:p>
          <a:p>
            <a:r>
              <a:rPr lang="ru-RU" dirty="0" smtClean="0"/>
              <a:t>Сколько мышек? Ровно ШЕСТЬ!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9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4029" y="480944"/>
            <a:ext cx="6035002" cy="59471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97055" y="692696"/>
            <a:ext cx="12634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933056"/>
            <a:ext cx="276255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СЕМЬ утят плывут вперёд,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Обгоняя пароход.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B2ED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6397328" cy="6082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034993" y="1268760"/>
            <a:ext cx="108234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4293095"/>
            <a:ext cx="274844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ВОСЕМЬ рыбок – это стая,</a:t>
            </a:r>
          </a:p>
          <a:p>
            <a:r>
              <a:rPr lang="ru-RU" dirty="0" smtClean="0">
                <a:latin typeface="Monotype Corsiva" panose="03010101010201010101" pitchFamily="66" charset="0"/>
              </a:rPr>
              <a:t>Но, конечно небольшая.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323528" y="6415434"/>
            <a:ext cx="360040" cy="253926"/>
          </a:xfrm>
          <a:prstGeom prst="actionButtonBackPrevious">
            <a:avLst/>
          </a:prstGeom>
          <a:solidFill>
            <a:srgbClr val="51B2ED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55576" y="6415434"/>
            <a:ext cx="360040" cy="253926"/>
          </a:xfrm>
          <a:prstGeom prst="actionButtonForwardNext">
            <a:avLst/>
          </a:prstGeom>
          <a:solidFill>
            <a:srgbClr val="51B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163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Учусь считать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2013-12-06T08:07:34Z</dcterms:created>
  <dcterms:modified xsi:type="dcterms:W3CDTF">2013-12-28T14:35:02Z</dcterms:modified>
</cp:coreProperties>
</file>