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58" r:id="rId3"/>
    <p:sldId id="278" r:id="rId4"/>
    <p:sldId id="260" r:id="rId5"/>
    <p:sldId id="276" r:id="rId6"/>
    <p:sldId id="275" r:id="rId7"/>
    <p:sldId id="277" r:id="rId8"/>
    <p:sldId id="261" r:id="rId9"/>
    <p:sldId id="265" r:id="rId10"/>
    <p:sldId id="269" r:id="rId11"/>
    <p:sldId id="268" r:id="rId12"/>
    <p:sldId id="267" r:id="rId13"/>
    <p:sldId id="266" r:id="rId14"/>
    <p:sldId id="280" r:id="rId15"/>
    <p:sldId id="256" r:id="rId16"/>
    <p:sldId id="271" r:id="rId17"/>
    <p:sldId id="270" r:id="rId18"/>
    <p:sldId id="272" r:id="rId19"/>
    <p:sldId id="273" r:id="rId20"/>
    <p:sldId id="274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73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1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4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5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09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477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4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75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6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5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7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8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9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0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0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1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4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6061B8-E93F-48EF-9580-B00481E27CE3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C40242-FD93-4070-A066-9D179E53F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37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370" y="2313083"/>
            <a:ext cx="67265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Индивидуальное занятие 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по автоматизации Р 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в конце слов, слогов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59358" y="5141802"/>
            <a:ext cx="551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Учитель-логопед: Дьячкова Любовь Сергеевна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862" y="778281"/>
            <a:ext cx="9704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ГБОУ СОШ №2 «ОЦ» с. п. д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 «Теремок»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муниципального района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Кинель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-Черкасский Самарской области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6528" y="610819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2014 г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06" y="1143749"/>
            <a:ext cx="1834916" cy="178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7" t="1600"/>
          <a:stretch/>
        </p:blipFill>
        <p:spPr>
          <a:xfrm>
            <a:off x="4989655" y="1082204"/>
            <a:ext cx="1770252" cy="184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34" y="1068145"/>
            <a:ext cx="1535581" cy="193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345124" y="286472"/>
            <a:ext cx="798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Что возьмём, чтобы рубить дрова?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4905" y="31394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сыр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61831" y="3197187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пар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35103" y="3158332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шар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58568" y="6012322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узор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6715" y="6163354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хор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935103" y="6024896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топор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04" y="3870949"/>
            <a:ext cx="1956947" cy="19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27" y="3854808"/>
            <a:ext cx="1926675" cy="19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3" t="596" r="9172" b="1003"/>
          <a:stretch/>
        </p:blipFill>
        <p:spPr>
          <a:xfrm>
            <a:off x="8455539" y="3807372"/>
            <a:ext cx="2188838" cy="206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6106" y="1499016"/>
            <a:ext cx="4003612" cy="3769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57990" y="5681272"/>
            <a:ext cx="2124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ТОПОР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185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9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06" y="1143749"/>
            <a:ext cx="1834916" cy="178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7" t="1600"/>
          <a:stretch/>
        </p:blipFill>
        <p:spPr>
          <a:xfrm>
            <a:off x="4989655" y="1082204"/>
            <a:ext cx="1770252" cy="184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34" y="1068145"/>
            <a:ext cx="1535581" cy="193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94479" y="214086"/>
            <a:ext cx="11557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Что выходит из носика, когда чайник нагревается?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4905" y="31394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сыр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61831" y="3197187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пар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35103" y="3158332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шар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58568" y="6012322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узор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6715" y="6163354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хор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935103" y="6024896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топор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04" y="3870949"/>
            <a:ext cx="1956947" cy="19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27" y="3854808"/>
            <a:ext cx="1926675" cy="19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3" t="596" r="9172" b="1003"/>
          <a:stretch/>
        </p:blipFill>
        <p:spPr>
          <a:xfrm>
            <a:off x="8455539" y="3807372"/>
            <a:ext cx="2188838" cy="206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958" y="1077834"/>
            <a:ext cx="4798278" cy="4947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9401" y="5523597"/>
            <a:ext cx="1319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ПАР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089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27" y="1083789"/>
            <a:ext cx="1834916" cy="178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7" t="1600"/>
          <a:stretch/>
        </p:blipFill>
        <p:spPr>
          <a:xfrm>
            <a:off x="4943776" y="1022244"/>
            <a:ext cx="1770252" cy="184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55" y="1008185"/>
            <a:ext cx="1535581" cy="193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4833" y="286472"/>
            <a:ext cx="11047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Назови твёрдый молочный продукт с дырочками.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99026" y="307951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сыр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15952" y="3137227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пар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889224" y="3098372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шар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58568" y="5952362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узор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6715" y="6103394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хор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889224" y="5964936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топор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04" y="3810989"/>
            <a:ext cx="1956947" cy="19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27" y="3794848"/>
            <a:ext cx="1926675" cy="19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3" t="596" r="9172" b="1003"/>
          <a:stretch/>
        </p:blipFill>
        <p:spPr>
          <a:xfrm>
            <a:off x="8409660" y="3747412"/>
            <a:ext cx="2188838" cy="206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476" y="811461"/>
            <a:ext cx="4746948" cy="4651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0240" y="4962785"/>
            <a:ext cx="1423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СЫР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618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06" y="1143749"/>
            <a:ext cx="1834916" cy="178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7" t="1600"/>
          <a:stretch/>
        </p:blipFill>
        <p:spPr>
          <a:xfrm>
            <a:off x="4989655" y="1082204"/>
            <a:ext cx="1770252" cy="184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34" y="1068145"/>
            <a:ext cx="1535581" cy="193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49903" y="286472"/>
            <a:ext cx="1204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2800" dirty="0" smtClean="0"/>
              <a:t>Как называется группа людей, которые поют все вместе?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4905" y="31394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сыр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61831" y="3197187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пар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35103" y="3158332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шар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58568" y="6012322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узор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6715" y="6163354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хор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935103" y="6024896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топор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04" y="3870949"/>
            <a:ext cx="1956947" cy="19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27" y="3854808"/>
            <a:ext cx="1926675" cy="19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3" t="596" r="9172" b="1003"/>
          <a:stretch/>
        </p:blipFill>
        <p:spPr>
          <a:xfrm>
            <a:off x="8455539" y="3807372"/>
            <a:ext cx="2188838" cy="20645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1215" y="1068145"/>
            <a:ext cx="4824324" cy="4789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305" y="5543893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ХОР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751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06" y="1143749"/>
            <a:ext cx="1834916" cy="178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7" t="1600"/>
          <a:stretch/>
        </p:blipFill>
        <p:spPr>
          <a:xfrm>
            <a:off x="4989655" y="1082204"/>
            <a:ext cx="1770252" cy="184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34" y="1068145"/>
            <a:ext cx="1535581" cy="193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833350" y="271273"/>
            <a:ext cx="89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Вспомни и назови все картинки.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4905" y="31394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сыр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61831" y="3197187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пар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35103" y="3158332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шар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58568" y="6012322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узор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6715" y="6163354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хор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935103" y="6024896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топор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04" y="3870949"/>
            <a:ext cx="1956947" cy="19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27" y="3854808"/>
            <a:ext cx="1926675" cy="19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3" t="596" r="9172" b="1003"/>
          <a:stretch/>
        </p:blipFill>
        <p:spPr>
          <a:xfrm>
            <a:off x="8455539" y="3807372"/>
            <a:ext cx="2188838" cy="206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648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80" y="1236597"/>
            <a:ext cx="1505842" cy="199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655" y="1162121"/>
            <a:ext cx="1731414" cy="172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521" y="4039894"/>
            <a:ext cx="1812817" cy="18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55" y="3875338"/>
            <a:ext cx="1706119" cy="18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97" y="3875338"/>
            <a:ext cx="2324254" cy="161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92655" y="345006"/>
            <a:ext cx="2089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Что это?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8980" y="3452648"/>
            <a:ext cx="162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кефир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03112" y="3215290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костёр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034902" y="307679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забор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6"/>
          <a:stretch/>
        </p:blipFill>
        <p:spPr>
          <a:xfrm>
            <a:off x="8032096" y="1130590"/>
            <a:ext cx="2906822" cy="14327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08980" y="5996546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помидор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2116" y="599654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повар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034902" y="582951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кассир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24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80" y="1236597"/>
            <a:ext cx="1505842" cy="199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655" y="1162121"/>
            <a:ext cx="1731414" cy="172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521" y="4039894"/>
            <a:ext cx="1812817" cy="18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55" y="3875338"/>
            <a:ext cx="1706119" cy="18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97" y="3875338"/>
            <a:ext cx="2324254" cy="161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959709" y="334086"/>
            <a:ext cx="5840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Кто работает на кассе?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8980" y="3452648"/>
            <a:ext cx="162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кефир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03112" y="3215290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костёр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034902" y="307679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забор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96" y="1130590"/>
            <a:ext cx="2906822" cy="16988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08980" y="5996546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помидор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2116" y="599654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повар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034902" y="582951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кассир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2907" y="1370859"/>
            <a:ext cx="5491995" cy="4150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5758" y="5165549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КАССИР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281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7" grpId="0"/>
      <p:bldP spid="18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80" y="1236597"/>
            <a:ext cx="1505842" cy="199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655" y="1162121"/>
            <a:ext cx="1731414" cy="172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521" y="4039894"/>
            <a:ext cx="1812817" cy="18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55" y="3875338"/>
            <a:ext cx="1706119" cy="18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97" y="3875338"/>
            <a:ext cx="2324254" cy="161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61901" y="188237"/>
            <a:ext cx="7749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Назови кисломолочный продукт.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8980" y="3452648"/>
            <a:ext cx="162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кефир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03112" y="3215290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костёр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034902" y="307679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забор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6"/>
          <a:stretch/>
        </p:blipFill>
        <p:spPr>
          <a:xfrm>
            <a:off x="8032096" y="1130590"/>
            <a:ext cx="2906822" cy="14327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08980" y="5996546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помидор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2116" y="599654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повар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034902" y="582951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кассир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2849" y="894346"/>
            <a:ext cx="4129781" cy="510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3112" y="5688770"/>
            <a:ext cx="2063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КЕФИР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361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7" grpId="0"/>
      <p:bldP spid="18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80" y="1236597"/>
            <a:ext cx="1505842" cy="199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655" y="1162121"/>
            <a:ext cx="1731414" cy="172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521" y="4039894"/>
            <a:ext cx="1812817" cy="18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55" y="3875338"/>
            <a:ext cx="1706119" cy="18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97" y="3875338"/>
            <a:ext cx="2324254" cy="161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03067" y="156408"/>
            <a:ext cx="9190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 Что ставят вокруг огорода или дома ?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8980" y="3452648"/>
            <a:ext cx="162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кефир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03112" y="3215290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костёр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034902" y="307679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забор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5"/>
          <a:stretch/>
        </p:blipFill>
        <p:spPr>
          <a:xfrm>
            <a:off x="8032096" y="1130590"/>
            <a:ext cx="2906822" cy="131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508980" y="5996546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помидор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2116" y="599654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повар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034902" y="582951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кассир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b="19422"/>
          <a:stretch/>
        </p:blipFill>
        <p:spPr>
          <a:xfrm>
            <a:off x="3133325" y="1390994"/>
            <a:ext cx="5783074" cy="2731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08456" y="5675625"/>
            <a:ext cx="20778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ЗАБОР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7954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7" grpId="0"/>
      <p:bldP spid="18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80" y="1236597"/>
            <a:ext cx="1505842" cy="199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655" y="1162121"/>
            <a:ext cx="1731414" cy="172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521" y="4039894"/>
            <a:ext cx="1812817" cy="18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55" y="3875338"/>
            <a:ext cx="1706119" cy="18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97" y="3875338"/>
            <a:ext cx="2324254" cy="161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54152" y="284489"/>
            <a:ext cx="5636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Выбери и назови овощ.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8980" y="3452648"/>
            <a:ext cx="162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кефир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03112" y="3215290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костёр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034902" y="307679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забор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1"/>
          <a:stretch/>
        </p:blipFill>
        <p:spPr>
          <a:xfrm>
            <a:off x="8032096" y="1130590"/>
            <a:ext cx="2906822" cy="14027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08980" y="5996546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помидор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2116" y="599654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повар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034902" y="582951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кассир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6668" y="1200557"/>
            <a:ext cx="4686112" cy="4662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8104" y="5382171"/>
            <a:ext cx="3520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ПОМИДОР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8444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7" grpId="0"/>
      <p:bldP spid="1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922020"/>
            <a:ext cx="7815072" cy="586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0080"/>
            <a:ext cx="2907030" cy="2076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6896" y="182880"/>
            <a:ext cx="6449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Покажи, как трактор тарахтит.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50" y="1609601"/>
            <a:ext cx="2107079" cy="2690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" y="1465357"/>
            <a:ext cx="2136330" cy="27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3519 L 0.76237 0.045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9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80" y="1236597"/>
            <a:ext cx="1505842" cy="199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655" y="1162121"/>
            <a:ext cx="1731414" cy="172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521" y="4039894"/>
            <a:ext cx="1812817" cy="18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55" y="3875338"/>
            <a:ext cx="1706119" cy="18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97" y="3875338"/>
            <a:ext cx="2324254" cy="161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21510" y="317407"/>
            <a:ext cx="3916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Кто готовит еду?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8980" y="3452648"/>
            <a:ext cx="162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кефир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03112" y="3215290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костёр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034902" y="307679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забор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8"/>
          <a:stretch/>
        </p:blipFill>
        <p:spPr>
          <a:xfrm>
            <a:off x="8032096" y="1130590"/>
            <a:ext cx="2906822" cy="13577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08980" y="5996546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помидор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2116" y="599654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повар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034902" y="582951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кассир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0476" y="875146"/>
            <a:ext cx="4666887" cy="4864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8755" y="5688770"/>
            <a:ext cx="2133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ПОВАР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753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7" grpId="0"/>
      <p:bldP spid="18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80" y="1236597"/>
            <a:ext cx="1505842" cy="199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655" y="1162121"/>
            <a:ext cx="1731414" cy="172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521" y="4039894"/>
            <a:ext cx="1812817" cy="18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55" y="3875338"/>
            <a:ext cx="1706119" cy="18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97" y="3875338"/>
            <a:ext cx="2324254" cy="161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94461" y="178907"/>
            <a:ext cx="7879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Вспомни и назови все картинки.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8980" y="3452648"/>
            <a:ext cx="162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кефир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03112" y="3215290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костёр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034902" y="307679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забор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1"/>
          <a:stretch/>
        </p:blipFill>
        <p:spPr>
          <a:xfrm>
            <a:off x="8032096" y="1130590"/>
            <a:ext cx="2906822" cy="13427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08980" y="5996546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помидор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2116" y="599654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повар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034902" y="582951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кассир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82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 rot="982216">
            <a:off x="1796289" y="1612060"/>
            <a:ext cx="6036119" cy="31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8814">
            <a:off x="1795750" y="2454967"/>
            <a:ext cx="5922273" cy="335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8125">
            <a:off x="1873705" y="3172432"/>
            <a:ext cx="5875907" cy="335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3642">
            <a:off x="1861203" y="3916573"/>
            <a:ext cx="5942888" cy="335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57027">
            <a:off x="1857364" y="4712810"/>
            <a:ext cx="6287394" cy="3353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48601" y="257761"/>
            <a:ext cx="697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0696" y="1839991"/>
            <a:ext cx="538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67831" y="2870577"/>
            <a:ext cx="226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-43977" y="4182904"/>
            <a:ext cx="3250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8601" y="5628042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901094" y="549582"/>
            <a:ext cx="525114" cy="5391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229" y="1891591"/>
            <a:ext cx="224654" cy="5608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479" y="3194756"/>
            <a:ext cx="228675" cy="23638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68997" y="4474825"/>
            <a:ext cx="679131" cy="3071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Хорда 21"/>
          <p:cNvSpPr/>
          <p:nvPr/>
        </p:nvSpPr>
        <p:spPr>
          <a:xfrm rot="4142312" flipH="1">
            <a:off x="2129110" y="5433040"/>
            <a:ext cx="480809" cy="832425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785063" y="1088704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478164" y="1065502"/>
            <a:ext cx="439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65673" y="1065502"/>
            <a:ext cx="595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533348" y="1059924"/>
            <a:ext cx="595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72794" y="1065790"/>
            <a:ext cx="595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45" y="2164315"/>
            <a:ext cx="1686464" cy="16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2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4362 0.212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 rot="982216">
            <a:off x="1796289" y="1612060"/>
            <a:ext cx="6036119" cy="31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8814">
            <a:off x="1795750" y="2454967"/>
            <a:ext cx="5922273" cy="335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8125">
            <a:off x="1873705" y="3172432"/>
            <a:ext cx="5875907" cy="335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3642">
            <a:off x="1861203" y="3916573"/>
            <a:ext cx="5942888" cy="335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57027">
            <a:off x="1857364" y="4712810"/>
            <a:ext cx="6287394" cy="3353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48601" y="257761"/>
            <a:ext cx="697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0696" y="1839991"/>
            <a:ext cx="538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67831" y="2870577"/>
            <a:ext cx="226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-43977" y="4182904"/>
            <a:ext cx="3250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8601" y="5628042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901094" y="549582"/>
            <a:ext cx="525114" cy="5391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229" y="1891591"/>
            <a:ext cx="224654" cy="5608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479" y="3194756"/>
            <a:ext cx="228675" cy="23638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68997" y="4474825"/>
            <a:ext cx="679131" cy="3071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Хорда 21"/>
          <p:cNvSpPr/>
          <p:nvPr/>
        </p:nvSpPr>
        <p:spPr>
          <a:xfrm rot="4142312" flipH="1">
            <a:off x="2129110" y="5433040"/>
            <a:ext cx="480809" cy="832425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785063" y="1088704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478164" y="1065502"/>
            <a:ext cx="439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65673" y="1065502"/>
            <a:ext cx="595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533348" y="1059924"/>
            <a:ext cx="595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72794" y="1065790"/>
            <a:ext cx="595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45" y="2164315"/>
            <a:ext cx="1686464" cy="16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42799 0.073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5" y="356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2"/>
      <p:bldP spid="26" grpId="1"/>
      <p:bldP spid="26" grpId="2"/>
      <p:bldP spid="27" grpId="2"/>
      <p:bldP spid="27" grpId="3"/>
      <p:bldP spid="28" grpId="1"/>
      <p:bldP spid="28" grpId="2"/>
      <p:bldP spid="29" grpId="1"/>
      <p:bldP spid="2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 rot="982216">
            <a:off x="1796289" y="1612060"/>
            <a:ext cx="6036119" cy="31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8814">
            <a:off x="1795750" y="2454967"/>
            <a:ext cx="5922273" cy="335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8125">
            <a:off x="1873705" y="3172432"/>
            <a:ext cx="5875907" cy="335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3642">
            <a:off x="1861203" y="3916573"/>
            <a:ext cx="5942888" cy="335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57027">
            <a:off x="1857364" y="4712810"/>
            <a:ext cx="6287394" cy="3353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48601" y="257761"/>
            <a:ext cx="697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0696" y="1839991"/>
            <a:ext cx="538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67831" y="2870577"/>
            <a:ext cx="226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-43977" y="4182904"/>
            <a:ext cx="3250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8601" y="5628042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901094" y="549582"/>
            <a:ext cx="525114" cy="5391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229" y="1891591"/>
            <a:ext cx="224654" cy="5608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479" y="3194756"/>
            <a:ext cx="228675" cy="23638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68997" y="4474825"/>
            <a:ext cx="679131" cy="3071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Хорда 21"/>
          <p:cNvSpPr/>
          <p:nvPr/>
        </p:nvSpPr>
        <p:spPr>
          <a:xfrm rot="4142312" flipH="1">
            <a:off x="2129110" y="5433040"/>
            <a:ext cx="480809" cy="832425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785063" y="1088704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478164" y="1065502"/>
            <a:ext cx="439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65673" y="1065502"/>
            <a:ext cx="595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533348" y="1059924"/>
            <a:ext cx="595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72794" y="1065790"/>
            <a:ext cx="595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45" y="2164315"/>
            <a:ext cx="1686464" cy="16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42513 -0.0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6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6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6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6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4"/>
      <p:bldP spid="26" grpId="4"/>
      <p:bldP spid="27" grpId="4"/>
      <p:bldP spid="28" grpId="4"/>
      <p:bldP spid="29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 rot="982216">
            <a:off x="1796289" y="1612060"/>
            <a:ext cx="6036119" cy="31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8814">
            <a:off x="1795750" y="2454967"/>
            <a:ext cx="5922273" cy="335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8125">
            <a:off x="1873705" y="3172432"/>
            <a:ext cx="5875907" cy="335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3642">
            <a:off x="1861203" y="3916573"/>
            <a:ext cx="5942888" cy="335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57027">
            <a:off x="1857364" y="4712810"/>
            <a:ext cx="6287394" cy="3353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48601" y="257761"/>
            <a:ext cx="697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0696" y="1839991"/>
            <a:ext cx="538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67831" y="2870577"/>
            <a:ext cx="226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-43977" y="4182904"/>
            <a:ext cx="3250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8601" y="5628042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901094" y="549582"/>
            <a:ext cx="525114" cy="5391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229" y="1891591"/>
            <a:ext cx="224654" cy="5608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479" y="3194756"/>
            <a:ext cx="228675" cy="23638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68997" y="4474825"/>
            <a:ext cx="679131" cy="3071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Хорда 21"/>
          <p:cNvSpPr/>
          <p:nvPr/>
        </p:nvSpPr>
        <p:spPr>
          <a:xfrm rot="4142312" flipH="1">
            <a:off x="2129110" y="5433040"/>
            <a:ext cx="480809" cy="832425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785063" y="1088704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478164" y="1065502"/>
            <a:ext cx="439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65673" y="1065502"/>
            <a:ext cx="595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533348" y="1059924"/>
            <a:ext cx="595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72794" y="1065790"/>
            <a:ext cx="595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45" y="2164315"/>
            <a:ext cx="1686464" cy="16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41185 -0.1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5" grpId="0"/>
      <p:bldP spid="26" grpId="0"/>
      <p:bldP spid="27" grpId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 rot="982216">
            <a:off x="1796289" y="1612060"/>
            <a:ext cx="6036119" cy="31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8814">
            <a:off x="1795750" y="2454967"/>
            <a:ext cx="5922273" cy="335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8125">
            <a:off x="1873705" y="3172432"/>
            <a:ext cx="5875907" cy="335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3642">
            <a:off x="1861203" y="3916573"/>
            <a:ext cx="5942888" cy="335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57027">
            <a:off x="1857364" y="4712810"/>
            <a:ext cx="6287394" cy="3353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48601" y="257761"/>
            <a:ext cx="697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0696" y="1839991"/>
            <a:ext cx="538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67831" y="2870577"/>
            <a:ext cx="226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-43977" y="4182904"/>
            <a:ext cx="3250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8601" y="5628042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901094" y="549582"/>
            <a:ext cx="525114" cy="5391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229" y="1891591"/>
            <a:ext cx="224654" cy="5608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479" y="3194756"/>
            <a:ext cx="228675" cy="23638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68997" y="4474825"/>
            <a:ext cx="679131" cy="3071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Хорда 21"/>
          <p:cNvSpPr/>
          <p:nvPr/>
        </p:nvSpPr>
        <p:spPr>
          <a:xfrm rot="4142312" flipH="1">
            <a:off x="2129110" y="5433040"/>
            <a:ext cx="480809" cy="832425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785063" y="1088704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478164" y="1065502"/>
            <a:ext cx="439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65673" y="1065502"/>
            <a:ext cx="595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533348" y="1059924"/>
            <a:ext cx="595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72794" y="1065790"/>
            <a:ext cx="595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45" y="2164315"/>
            <a:ext cx="1686464" cy="16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625 L 0.4168 -0.2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06" y="1143749"/>
            <a:ext cx="1834916" cy="178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7" t="1600"/>
          <a:stretch/>
        </p:blipFill>
        <p:spPr>
          <a:xfrm>
            <a:off x="4989655" y="1082204"/>
            <a:ext cx="1770252" cy="184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34" y="1068145"/>
            <a:ext cx="1535581" cy="193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115187" y="285332"/>
            <a:ext cx="43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Что это?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4905" y="31394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сыр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61831" y="3197187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пар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35103" y="3158332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шар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58568" y="6012322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узор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6715" y="6163354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хор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935103" y="6024896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топор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04" y="3870949"/>
            <a:ext cx="1956947" cy="19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27" y="3854808"/>
            <a:ext cx="1926675" cy="19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3" t="596" r="9172" b="1003"/>
          <a:stretch/>
        </p:blipFill>
        <p:spPr>
          <a:xfrm>
            <a:off x="8455539" y="3807372"/>
            <a:ext cx="2188838" cy="206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56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669" y="876296"/>
            <a:ext cx="2127688" cy="25300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06" y="1143749"/>
            <a:ext cx="1834916" cy="178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7" t="1600"/>
          <a:stretch/>
        </p:blipFill>
        <p:spPr>
          <a:xfrm>
            <a:off x="4989655" y="1082204"/>
            <a:ext cx="1770252" cy="184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71" y="1082204"/>
            <a:ext cx="3565774" cy="449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083633" y="286472"/>
            <a:ext cx="774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    Что можно надуть?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4905" y="31394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сыр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61831" y="3197187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пар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35103" y="3158332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шар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58568" y="6012322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узор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6715" y="6163354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хор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935103" y="6024896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топор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04" y="3870949"/>
            <a:ext cx="1956947" cy="19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27" y="3854808"/>
            <a:ext cx="1926675" cy="19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3" t="596" r="9172" b="1003"/>
          <a:stretch/>
        </p:blipFill>
        <p:spPr>
          <a:xfrm>
            <a:off x="8455539" y="3807372"/>
            <a:ext cx="2188838" cy="206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9077" y="5827655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ШАР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806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9" grpId="0"/>
      <p:bldP spid="4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253</TotalTime>
  <Words>305</Words>
  <Application>Microsoft Office PowerPoint</Application>
  <PresentationFormat>Широкоэкранный</PresentationFormat>
  <Paragraphs>166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30</cp:revision>
  <dcterms:created xsi:type="dcterms:W3CDTF">2014-07-08T10:17:21Z</dcterms:created>
  <dcterms:modified xsi:type="dcterms:W3CDTF">2014-07-14T13:09:19Z</dcterms:modified>
</cp:coreProperties>
</file>