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257" r:id="rId3"/>
    <p:sldId id="266" r:id="rId4"/>
    <p:sldId id="258" r:id="rId5"/>
    <p:sldId id="261" r:id="rId6"/>
    <p:sldId id="262" r:id="rId7"/>
    <p:sldId id="263" r:id="rId8"/>
    <p:sldId id="264" r:id="rId9"/>
    <p:sldId id="260" r:id="rId10"/>
    <p:sldId id="259" r:id="rId11"/>
    <p:sldId id="265" r:id="rId12"/>
    <p:sldId id="267" r:id="rId13"/>
    <p:sldId id="268" r:id="rId14"/>
    <p:sldId id="256" r:id="rId15"/>
    <p:sldId id="269" r:id="rId16"/>
    <p:sldId id="283" r:id="rId17"/>
    <p:sldId id="284" r:id="rId18"/>
    <p:sldId id="290" r:id="rId19"/>
    <p:sldId id="276" r:id="rId20"/>
    <p:sldId id="279" r:id="rId21"/>
    <p:sldId id="282" r:id="rId22"/>
    <p:sldId id="285" r:id="rId23"/>
    <p:sldId id="286" r:id="rId24"/>
    <p:sldId id="287" r:id="rId25"/>
    <p:sldId id="288" r:id="rId26"/>
    <p:sldId id="270" r:id="rId27"/>
    <p:sldId id="271" r:id="rId28"/>
    <p:sldId id="273" r:id="rId29"/>
    <p:sldId id="274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0" autoAdjust="0"/>
  </p:normalViewPr>
  <p:slideViewPr>
    <p:cSldViewPr>
      <p:cViewPr varScale="1">
        <p:scale>
          <a:sx n="85" d="100"/>
          <a:sy n="85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EF909-D0ED-4C96-BCC8-409B5D0474D8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612DF-DA81-4786-8A6C-A9E95B02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Ребенок произносит звук Л пока двигается пароход. Получаются слоги.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5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Вспомни, какая картинка была третьей</a:t>
            </a:r>
            <a:r>
              <a:rPr lang="ru-RU" baseline="0" dirty="0" smtClean="0"/>
              <a:t> по счету, 2, 4,1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7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4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4-ый лишний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24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4 лишний: Ладья( все на ЛУ)</a:t>
            </a:r>
            <a:r>
              <a:rPr lang="ru-RU" baseline="0" dirty="0" smtClean="0"/>
              <a:t> ; шланг(все круглое); молоко(на остальных люди)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1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Колокол( все прямые); акула(остальные умеют ходить);</a:t>
            </a:r>
            <a:r>
              <a:rPr lang="ru-RU" baseline="0" dirty="0" smtClean="0"/>
              <a:t> кукла(остальные живые)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43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2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8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синий кружок говори АЛ, на зеленый ОЛ,</a:t>
            </a:r>
            <a:r>
              <a:rPr lang="ru-RU" baseline="0" dirty="0" smtClean="0"/>
              <a:t> на желтый ИЛ </a:t>
            </a:r>
            <a:r>
              <a:rPr lang="ru-RU" baseline="0" dirty="0" err="1" smtClean="0"/>
              <a:t>ит.п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3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6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6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Сначала все варианты проговариваются, потом картинки «идут» в домик.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6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6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Автоматизация звука Л в прямых слогах.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0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желтый цветок говори </a:t>
            </a:r>
            <a:r>
              <a:rPr lang="ru-RU" dirty="0" err="1" smtClean="0"/>
              <a:t>ЛА,на</a:t>
            </a:r>
            <a:r>
              <a:rPr lang="ru-RU" dirty="0" smtClean="0"/>
              <a:t> розовый ЛО.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2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Вспомни, какие были птицы, животные, транспорт, инструменты…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12DF-DA81-4786-8A6C-A9E95B021F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B9C5-AC4E-4159-9B68-B52959B444BC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4F07-9E18-4ACD-9E55-4BCA21DC82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microsoft.com/office/2007/relationships/hdphoto" Target="../media/hdphoto1.wdp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4.jpeg"/><Relationship Id="rId16" Type="http://schemas.openxmlformats.org/officeDocument/2006/relationships/image" Target="../media/image49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3.jpeg"/><Relationship Id="rId7" Type="http://schemas.openxmlformats.org/officeDocument/2006/relationships/image" Target="../media/image1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microsoft.com/office/2007/relationships/hdphoto" Target="../media/hdphoto1.wdp"/><Relationship Id="rId4" Type="http://schemas.openxmlformats.org/officeDocument/2006/relationships/image" Target="../media/image58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microsoft.com/office/2007/relationships/hdphoto" Target="../media/hdphoto1.wdp"/><Relationship Id="rId3" Type="http://schemas.openxmlformats.org/officeDocument/2006/relationships/image" Target="../media/image63.jpeg"/><Relationship Id="rId7" Type="http://schemas.openxmlformats.org/officeDocument/2006/relationships/image" Target="../media/image52.jpeg"/><Relationship Id="rId12" Type="http://schemas.openxmlformats.org/officeDocument/2006/relationships/image" Target="../media/image1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5" Type="http://schemas.openxmlformats.org/officeDocument/2006/relationships/image" Target="../media/image65.jpeg"/><Relationship Id="rId10" Type="http://schemas.openxmlformats.org/officeDocument/2006/relationships/image" Target="../media/image68.jpeg"/><Relationship Id="rId4" Type="http://schemas.openxmlformats.org/officeDocument/2006/relationships/image" Target="../media/image64.jpeg"/><Relationship Id="rId9" Type="http://schemas.openxmlformats.org/officeDocument/2006/relationships/hyperlink" Target="http://images.yandex.ru/yandsearch?p=3&amp;text=%D1%81%D0%B5%D1%80%D0%B4%D0%B5%D1%87%D0%BA%D0%B8&amp;img_url=http://lady.webnice.ru/img/2011/02/img20110219132223_2004.jpg&amp;pos=97&amp;rpt=s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hyperlink" Target="http://images.yandex.ru/yandsearch?p=1&amp;text=%D1%86%D0%B2%D0%B5%D1%82%D0%BE%D0%BA&amp;img_url=http://www.arcades.ru/files/images/DE079.jpg&amp;pos=48&amp;rpt=simage" TargetMode="External"/><Relationship Id="rId3" Type="http://schemas.openxmlformats.org/officeDocument/2006/relationships/hyperlink" Target="http://images.yandex.ru/yandsearch?text=%D1%86%D0%B2%D0%B5%D1%82%D0%BE%D0%BA&amp;img_url=http://www.nn.ru/data/forum/images/2011-09/39952381-flower1.gif&amp;pos=0&amp;rpt=simage" TargetMode="External"/><Relationship Id="rId7" Type="http://schemas.openxmlformats.org/officeDocument/2006/relationships/hyperlink" Target="http://images.yandex.ru/yandsearch?text=%D1%86%D0%B2%D0%B5%D1%82%D0%BE%D0%BA&amp;img_url=http://img0.liveinternet.ru/images/attach/c/2/70/353/70353909_1297097670_02720081231161248.jpg&amp;pos=23&amp;rpt=simage" TargetMode="External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hyperlink" Target="http://images.yandex.ru/yandsearch?p=3&amp;text=%D1%86%D0%B2%D0%B5%D1%82%D0%BE%D0%BA&amp;img_url=http://img0.liveinternet.ru/images/attach/c/2/70/353/70353905_1297097589_02520081231161248.jpg&amp;pos=97&amp;rpt=simage" TargetMode="External"/><Relationship Id="rId5" Type="http://schemas.openxmlformats.org/officeDocument/2006/relationships/hyperlink" Target="http://images.yandex.ru/yandsearch?text=%D1%86%D0%B2%D0%B5%D1%82%D0%BE%D0%BA&amp;img_url=http://www.shareapic.net/preview7/023419625.png&amp;pos=5&amp;rpt=simage" TargetMode="External"/><Relationship Id="rId10" Type="http://schemas.openxmlformats.org/officeDocument/2006/relationships/image" Target="../media/image73.jpeg"/><Relationship Id="rId4" Type="http://schemas.openxmlformats.org/officeDocument/2006/relationships/image" Target="../media/image70.jpeg"/><Relationship Id="rId9" Type="http://schemas.openxmlformats.org/officeDocument/2006/relationships/hyperlink" Target="http://images.yandex.ru/yandsearch?p=1&amp;text=%D1%86%D0%B2%D0%B5%D1%82%D0%BE%D0%BA&amp;img_url=http://i049.radikal.ru/0912/02/0811dbe8cf89.png&amp;pos=30&amp;rpt=simage" TargetMode="External"/><Relationship Id="rId1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18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17" Type="http://schemas.openxmlformats.org/officeDocument/2006/relationships/image" Target="../media/image9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9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19" Type="http://schemas.openxmlformats.org/officeDocument/2006/relationships/image" Target="../media/image15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17" Type="http://schemas.microsoft.com/office/2007/relationships/hdphoto" Target="../media/hdphoto1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5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01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12" Type="http://schemas.openxmlformats.org/officeDocument/2006/relationships/image" Target="../media/image102.jpeg"/><Relationship Id="rId17" Type="http://schemas.microsoft.com/office/2007/relationships/hdphoto" Target="../media/hdphoto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5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Relationship Id="rId14" Type="http://schemas.openxmlformats.org/officeDocument/2006/relationships/image" Target="../media/image1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image" Target="../media/image142.jpeg"/><Relationship Id="rId3" Type="http://schemas.openxmlformats.org/officeDocument/2006/relationships/image" Target="../media/image133.jpeg"/><Relationship Id="rId7" Type="http://schemas.openxmlformats.org/officeDocument/2006/relationships/image" Target="../media/image136.jpeg"/><Relationship Id="rId12" Type="http://schemas.openxmlformats.org/officeDocument/2006/relationships/image" Target="../media/image141.jpeg"/><Relationship Id="rId17" Type="http://schemas.microsoft.com/office/2007/relationships/hdphoto" Target="../media/hdphoto1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40.jpeg"/><Relationship Id="rId5" Type="http://schemas.openxmlformats.org/officeDocument/2006/relationships/image" Target="../media/image135.jpeg"/><Relationship Id="rId15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10" Type="http://schemas.openxmlformats.org/officeDocument/2006/relationships/image" Target="../media/image139.jpeg"/><Relationship Id="rId4" Type="http://schemas.openxmlformats.org/officeDocument/2006/relationships/image" Target="../media/image134.jpeg"/><Relationship Id="rId9" Type="http://schemas.openxmlformats.org/officeDocument/2006/relationships/image" Target="../media/image138.jpeg"/><Relationship Id="rId14" Type="http://schemas.openxmlformats.org/officeDocument/2006/relationships/image" Target="../media/image1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1.jpeg"/><Relationship Id="rId3" Type="http://schemas.openxmlformats.org/officeDocument/2006/relationships/image" Target="../media/image144.jpeg"/><Relationship Id="rId7" Type="http://schemas.openxmlformats.org/officeDocument/2006/relationships/image" Target="../media/image147.jpeg"/><Relationship Id="rId12" Type="http://schemas.openxmlformats.org/officeDocument/2006/relationships/image" Target="../media/image97.jpeg"/><Relationship Id="rId17" Type="http://schemas.microsoft.com/office/2007/relationships/hdphoto" Target="../media/hdphoto1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50.jpeg"/><Relationship Id="rId5" Type="http://schemas.openxmlformats.org/officeDocument/2006/relationships/image" Target="../media/image146.jpeg"/><Relationship Id="rId15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10" Type="http://schemas.openxmlformats.org/officeDocument/2006/relationships/image" Target="../media/image85.jpeg"/><Relationship Id="rId4" Type="http://schemas.openxmlformats.org/officeDocument/2006/relationships/image" Target="../media/image145.jpeg"/><Relationship Id="rId9" Type="http://schemas.openxmlformats.org/officeDocument/2006/relationships/image" Target="../media/image149.jpeg"/><Relationship Id="rId14" Type="http://schemas.openxmlformats.org/officeDocument/2006/relationships/image" Target="../media/image1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3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11" Type="http://schemas.microsoft.com/office/2007/relationships/hdphoto" Target="../media/hdphoto1.wdp"/><Relationship Id="rId5" Type="http://schemas.openxmlformats.org/officeDocument/2006/relationships/image" Target="../media/image85.jpeg"/><Relationship Id="rId10" Type="http://schemas.openxmlformats.org/officeDocument/2006/relationships/image" Target="../media/image15.png"/><Relationship Id="rId4" Type="http://schemas.openxmlformats.org/officeDocument/2006/relationships/image" Target="../media/image154.jpeg"/><Relationship Id="rId9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3" Type="http://schemas.openxmlformats.org/officeDocument/2006/relationships/image" Target="../media/image159.jpeg"/><Relationship Id="rId7" Type="http://schemas.openxmlformats.org/officeDocument/2006/relationships/image" Target="../media/image77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160.jpeg"/><Relationship Id="rId10" Type="http://schemas.microsoft.com/office/2007/relationships/hdphoto" Target="../media/hdphoto1.wdp"/><Relationship Id="rId4" Type="http://schemas.openxmlformats.org/officeDocument/2006/relationships/image" Target="../media/image89.jpe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3" Type="http://schemas.openxmlformats.org/officeDocument/2006/relationships/image" Target="../media/image162.jpeg"/><Relationship Id="rId7" Type="http://schemas.openxmlformats.org/officeDocument/2006/relationships/image" Target="../media/image137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43.jpeg"/><Relationship Id="rId10" Type="http://schemas.microsoft.com/office/2007/relationships/hdphoto" Target="../media/hdphoto1.wdp"/><Relationship Id="rId4" Type="http://schemas.openxmlformats.org/officeDocument/2006/relationships/image" Target="../media/image139.jpe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microsoft.com/office/2007/relationships/hdphoto" Target="../media/hdphoto1.wdp"/><Relationship Id="rId3" Type="http://schemas.openxmlformats.org/officeDocument/2006/relationships/image" Target="../media/image139.jpeg"/><Relationship Id="rId7" Type="http://schemas.openxmlformats.org/officeDocument/2006/relationships/image" Target="../media/image99.jpeg"/><Relationship Id="rId12" Type="http://schemas.openxmlformats.org/officeDocument/2006/relationships/image" Target="../media/image15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5" Type="http://schemas.openxmlformats.org/officeDocument/2006/relationships/image" Target="../media/image158.jpeg"/><Relationship Id="rId10" Type="http://schemas.openxmlformats.org/officeDocument/2006/relationships/image" Target="../media/image156.jpeg"/><Relationship Id="rId4" Type="http://schemas.openxmlformats.org/officeDocument/2006/relationships/image" Target="../media/image134.jpeg"/><Relationship Id="rId9" Type="http://schemas.openxmlformats.org/officeDocument/2006/relationships/image" Target="../media/image1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75.jpeg"/><Relationship Id="rId7" Type="http://schemas.openxmlformats.org/officeDocument/2006/relationships/image" Target="../media/image178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jpeg"/><Relationship Id="rId5" Type="http://schemas.openxmlformats.org/officeDocument/2006/relationships/image" Target="../media/image182.png"/><Relationship Id="rId4" Type="http://schemas.openxmlformats.org/officeDocument/2006/relationships/image" Target="../media/image18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15.png"/><Relationship Id="rId10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Relationship Id="rId14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24.jpeg"/><Relationship Id="rId9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microsoft.com/office/2007/relationships/hdphoto" Target="../media/hdphoto1.wdp"/><Relationship Id="rId3" Type="http://schemas.openxmlformats.org/officeDocument/2006/relationships/hyperlink" Target="http://images.yandex.ru/yandsearch?text=%D0%B4%D0%B5%D0%B2%D0%BE%D1%87%D0%BA%D0%B0&amp;img_url=http://fantasyflash.ru/grafic/dolls/image/dolls8.gif&amp;pos=1&amp;type=clipart&amp;rpt=simage" TargetMode="Externa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15.png"/><Relationship Id="rId2" Type="http://schemas.openxmlformats.org/officeDocument/2006/relationships/image" Target="../media/image25.jpeg"/><Relationship Id="rId16" Type="http://schemas.openxmlformats.org/officeDocument/2006/relationships/hyperlink" Target="http://images.yandex.ru/yandsearch?text=%D1%81%D0%BE%D0%BB%D0%BD%D1%8B%D1%88%D0%BA%D0%BE%20%D0%BC%D0%B5%D0%B4%D0%B0%D0%BB%D1%8C%D0%BA%D0%B0&amp;img_url=http://www.giffun.ru/_ph/86/2/657134610.gif&amp;pos=5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hyperlink" Target="http://images.yandex.ru/yandsearch?text=%D0%BC%D0%B0%D0%BB%D1%8C%D1%87%D0%B8%D0%BA&amp;img_url=http://www.proshkolu.ru/content/media/pic/std/2000000/1278000/1277475-530aee7104dbd563.jpg&amp;pos=3&amp;type=clipart&amp;rpt=simage" TargetMode="Externa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938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Пароходик идет в гости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(интерактивная презентация по автоматизации звука Л в слогах, словах и фразах)</a:t>
            </a:r>
          </a:p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Выполнила: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учитель-логопед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детский сад №62</a:t>
            </a:r>
          </a:p>
          <a:p>
            <a:pPr algn="ctr"/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г.о.Самара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Обидина С.В.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1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8599" y="435385"/>
            <a:ext cx="2234487" cy="1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44371" y="361333"/>
            <a:ext cx="1918951" cy="15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08400" y="69282"/>
            <a:ext cx="1918953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4468" y="2355054"/>
            <a:ext cx="1354458" cy="18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397031" y="4825109"/>
            <a:ext cx="1712886" cy="20992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64853" y="277620"/>
            <a:ext cx="1893192" cy="16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706140" y="2624305"/>
            <a:ext cx="1820238" cy="191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058752" y="4813989"/>
            <a:ext cx="2067055" cy="17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78703" y="4224937"/>
            <a:ext cx="15280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715394" y="1878769"/>
            <a:ext cx="3384376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789751">
            <a:off x="4325751" y="2486129"/>
            <a:ext cx="2235368" cy="276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660232" y="774820"/>
            <a:ext cx="1633634" cy="946597"/>
            <a:chOff x="7350776" y="760576"/>
            <a:chExt cx="1633634" cy="94659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8098987" y="821750"/>
              <a:ext cx="946597" cy="82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289602" y="821750"/>
              <a:ext cx="946597" cy="82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Стрелка вправо 16"/>
          <p:cNvSpPr/>
          <p:nvPr/>
        </p:nvSpPr>
        <p:spPr>
          <a:xfrm rot="14374592">
            <a:off x="2978757" y="2504475"/>
            <a:ext cx="1873856" cy="28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417878" y="429806"/>
            <a:ext cx="1947259" cy="1369881"/>
            <a:chOff x="2454980" y="24208"/>
            <a:chExt cx="1947259" cy="136988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208845" y="167773"/>
              <a:ext cx="1336960" cy="10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311415" y="200694"/>
              <a:ext cx="1336960" cy="10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Стрелка вправо 11"/>
          <p:cNvSpPr/>
          <p:nvPr/>
        </p:nvSpPr>
        <p:spPr>
          <a:xfrm rot="2905791">
            <a:off x="4260361" y="4075702"/>
            <a:ext cx="2308295" cy="262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457166" y="4903105"/>
            <a:ext cx="2576193" cy="1650129"/>
            <a:chOff x="6457166" y="4903105"/>
            <a:chExt cx="2576193" cy="165012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534217" y="5006924"/>
              <a:ext cx="1602961" cy="13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353347" y="5054092"/>
              <a:ext cx="1602961" cy="13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Стрелка вправо 23"/>
          <p:cNvSpPr/>
          <p:nvPr/>
        </p:nvSpPr>
        <p:spPr>
          <a:xfrm rot="8047072">
            <a:off x="2457957" y="3979002"/>
            <a:ext cx="2401306" cy="303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615327" y="4238866"/>
            <a:ext cx="2079058" cy="2467140"/>
            <a:chOff x="615327" y="4238866"/>
            <a:chExt cx="2079058" cy="246714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991213" y="5068252"/>
              <a:ext cx="1261868" cy="201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056632" y="3862980"/>
              <a:ext cx="1261868" cy="201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Стрелка вправо 27"/>
          <p:cNvSpPr/>
          <p:nvPr/>
        </p:nvSpPr>
        <p:spPr>
          <a:xfrm rot="16753387">
            <a:off x="3491793" y="2583940"/>
            <a:ext cx="2223445" cy="275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341490" y="155272"/>
            <a:ext cx="1988592" cy="1250892"/>
            <a:chOff x="5307677" y="774820"/>
            <a:chExt cx="2699500" cy="145987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274190" y="808307"/>
              <a:ext cx="1425588" cy="135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615076" y="842592"/>
              <a:ext cx="1425588" cy="135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" name="Стрелка вправо 2047"/>
          <p:cNvSpPr/>
          <p:nvPr/>
        </p:nvSpPr>
        <p:spPr>
          <a:xfrm rot="5823108">
            <a:off x="3486323" y="4203512"/>
            <a:ext cx="1662601" cy="263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9" name="Группа 2048"/>
          <p:cNvGrpSpPr/>
          <p:nvPr/>
        </p:nvGrpSpPr>
        <p:grpSpPr>
          <a:xfrm>
            <a:off x="2947189" y="5365371"/>
            <a:ext cx="3085864" cy="1419400"/>
            <a:chOff x="2761928" y="5298716"/>
            <a:chExt cx="3085864" cy="14194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905612" y="5155032"/>
              <a:ext cx="1273979" cy="156134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430129" y="5300453"/>
              <a:ext cx="1273979" cy="156134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2051" name="Стрелка вправо 2050"/>
          <p:cNvSpPr/>
          <p:nvPr/>
        </p:nvSpPr>
        <p:spPr>
          <a:xfrm>
            <a:off x="4917593" y="3256330"/>
            <a:ext cx="1958663" cy="324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2" name="Группа 2051"/>
          <p:cNvGrpSpPr/>
          <p:nvPr/>
        </p:nvGrpSpPr>
        <p:grpSpPr>
          <a:xfrm>
            <a:off x="6775808" y="2826996"/>
            <a:ext cx="2281894" cy="1619463"/>
            <a:chOff x="6680164" y="3046347"/>
            <a:chExt cx="2420156" cy="1307829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792162" y="3014166"/>
              <a:ext cx="1275977" cy="134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712345" y="3046018"/>
              <a:ext cx="1275977" cy="134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Стрелка вправо 2052"/>
          <p:cNvSpPr/>
          <p:nvPr/>
        </p:nvSpPr>
        <p:spPr>
          <a:xfrm rot="10800000">
            <a:off x="2498628" y="3256328"/>
            <a:ext cx="1818994" cy="23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4" name="Группа 2053"/>
          <p:cNvGrpSpPr/>
          <p:nvPr/>
        </p:nvGrpSpPr>
        <p:grpSpPr>
          <a:xfrm>
            <a:off x="284868" y="2551554"/>
            <a:ext cx="2121947" cy="1733551"/>
            <a:chOff x="-25325" y="2249674"/>
            <a:chExt cx="2121947" cy="1733551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98722" y="2025627"/>
              <a:ext cx="1354458" cy="180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18118" y="2404720"/>
              <a:ext cx="1354458" cy="180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Стрелка вправо 2054"/>
          <p:cNvSpPr/>
          <p:nvPr/>
        </p:nvSpPr>
        <p:spPr>
          <a:xfrm rot="13120117">
            <a:off x="2172629" y="2550535"/>
            <a:ext cx="2356453" cy="291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6" name="Группа 2055"/>
          <p:cNvGrpSpPr/>
          <p:nvPr/>
        </p:nvGrpSpPr>
        <p:grpSpPr>
          <a:xfrm>
            <a:off x="289175" y="678691"/>
            <a:ext cx="2189756" cy="1255443"/>
            <a:chOff x="267878" y="1095676"/>
            <a:chExt cx="2189756" cy="1255443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04899" y="1194185"/>
              <a:ext cx="1219913" cy="109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300700" y="1158655"/>
              <a:ext cx="1219913" cy="109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2" descr="http://im4-tub-ru.yandex.net/i?id=64028944-61-72&amp;n=21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090" y="14345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27862" y="116631"/>
            <a:ext cx="29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8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2" grpId="0" animBg="1"/>
      <p:bldP spid="12" grpId="1" animBg="1"/>
      <p:bldP spid="24" grpId="0" animBg="1"/>
      <p:bldP spid="24" grpId="1" animBg="1"/>
      <p:bldP spid="28" grpId="0" animBg="1"/>
      <p:bldP spid="28" grpId="1" animBg="1"/>
      <p:bldP spid="2048" grpId="0" animBg="1"/>
      <p:bldP spid="2048" grpId="1" animBg="1"/>
      <p:bldP spid="2051" grpId="0" animBg="1"/>
      <p:bldP spid="2051" grpId="1" animBg="1"/>
      <p:bldP spid="2053" grpId="0" animBg="1"/>
      <p:bldP spid="2053" grpId="1" animBg="1"/>
      <p:bldP spid="20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Ал – ал – ал – пенал на стол упал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Ул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</a:rPr>
              <a:t>ул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</a:rPr>
              <a:t>ул</a:t>
            </a:r>
            <a:r>
              <a:rPr lang="ru-RU" b="1" dirty="0" smtClean="0">
                <a:solidFill>
                  <a:schemeClr val="tx2"/>
                </a:solidFill>
              </a:rPr>
              <a:t> – пенал упал на стул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Ол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</a:rPr>
              <a:t>ол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</a:rPr>
              <a:t>ол</a:t>
            </a:r>
            <a:r>
              <a:rPr lang="ru-RU" b="1" dirty="0" smtClean="0">
                <a:solidFill>
                  <a:schemeClr val="tx2"/>
                </a:solidFill>
              </a:rPr>
              <a:t> – пенал упал на пол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Ыл</a:t>
            </a:r>
            <a:r>
              <a:rPr lang="ru-RU" b="1" dirty="0" smtClean="0">
                <a:solidFill>
                  <a:schemeClr val="tx2"/>
                </a:solidFill>
              </a:rPr>
              <a:t>- </a:t>
            </a:r>
            <a:r>
              <a:rPr lang="ru-RU" b="1" dirty="0" err="1" smtClean="0">
                <a:solidFill>
                  <a:schemeClr val="tx2"/>
                </a:solidFill>
              </a:rPr>
              <a:t>ыл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</a:rPr>
              <a:t>ыл</a:t>
            </a:r>
            <a:r>
              <a:rPr lang="ru-RU" b="1" dirty="0" smtClean="0">
                <a:solidFill>
                  <a:schemeClr val="tx2"/>
                </a:solidFill>
              </a:rPr>
              <a:t> -  Павел пенал забыл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77592" y="-61484"/>
            <a:ext cx="2609524" cy="310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20826" y="2248198"/>
            <a:ext cx="2952329" cy="301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694907" y="19959"/>
            <a:ext cx="1202435" cy="10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Л-ЛЬ 050"/>
          <p:cNvPicPr>
            <a:picLocks noChangeAspect="1" noChangeArrowheads="1"/>
          </p:cNvPicPr>
          <p:nvPr/>
        </p:nvPicPr>
        <p:blipFill>
          <a:blip r:embed="rId5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861048"/>
            <a:ext cx="21240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4-tub-ru.yandex.net/i?id=64028944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0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3 -0.07285 C -0.11441 -0.08141 -0.10469 -0.07748 -0.14583 -0.07285 C -0.15226 -0.07216 -0.15781 -0.06268 -0.16423 -0.0599 C -0.1651 -0.05851 -0.1658 -0.05713 -0.16701 -0.05597 C -0.16962 -0.05412 -0.17552 -0.05227 -0.17552 -0.05204 C -0.18281 -0.04579 -0.19427 -0.03932 -0.19948 -0.03007 C -0.20156 -0.02637 -0.20312 -0.02221 -0.20503 -0.01851 C -0.2059 -0.01666 -0.20781 -0.01295 -0.20781 -0.01272 C -0.20937 -0.00648 -0.21076 -0.00162 -0.21354 0.0037 C -0.21719 0.01896 -0.21927 0.03376 -0.22187 0.04902 C -0.22344 0.05828 -0.22621 0.06568 -0.22621 0.07539 " pathEditMode="relative" rAng="0" ptsTypes="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6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22 0.0754 C -0.23195 0.0784 -0.23542 0.07586 -0.24097 0.07308 C -0.26424 0.07447 -0.28229 0.07701 -0.30452 0.08002 C -0.30643 0.08095 -0.30834 0.08164 -0.31025 0.08257 C -0.31302 0.08395 -0.31893 0.08719 -0.31893 0.08742 C -0.32118 0.09112 -0.32413 0.0932 -0.32604 0.09714 C -0.32847 0.10153 -0.32917 0.108 -0.33195 0.1117 C -0.33768 0.11864 -0.34097 0.12581 -0.34497 0.13576 C -0.34844 0.15264 -0.34618 0.1457 -0.3507 0.15726 C -0.35261 0.17345 -0.35382 0.18964 -0.3566 0.2056 C -0.35712 0.24006 -0.35712 0.27475 -0.35799 0.30921 C -0.35886 0.34066 -0.36441 0.37373 -0.3665 0.40541 C -0.36702 0.429 -0.36806 0.45213 -0.36806 0.47572 " pathEditMode="relative" rAng="0" ptsTypes="fffffffffff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07 0.46415 C -0.33732 0.45999 -0.34635 0.46045 -0.30955 0.46415 C -0.30798 0.46438 -0.29739 0.46854 -0.29601 0.46901 C -0.29271 0.47063 -0.28576 0.47386 -0.28576 0.47386 C -0.27569 0.48311 -0.26493 0.48913 -0.25538 0.49953 C -0.25243 0.50277 -0.24982 0.50624 -0.24705 0.50925 C -0.24357 0.51272 -0.2368 0.5185 -0.2368 0.51873 C -0.23472 0.52682 -0.23194 0.52844 -0.2283 0.53515 C -0.21476 0.55989 -0.22673 0.54162 -0.21823 0.55411 C -0.21614 0.56244 -0.21215 0.56729 -0.20972 0.57539 C -0.20416 0.59273 -0.20382 0.6117 -0.19965 0.62927 C -0.20052 0.66165 -0.19722 0.70374 -0.21128 0.73334 C -0.21198 0.73566 -0.21302 0.74051 -0.21302 0.74098 " pathEditMode="relative" rAng="0" ptsTypes="ffffffffffff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Л-ЛЬ 011"/>
          <p:cNvPicPr>
            <a:picLocks noChangeAspect="1" noChangeArrowheads="1"/>
          </p:cNvPicPr>
          <p:nvPr/>
        </p:nvPicPr>
        <p:blipFill rotWithShape="1"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1442" y="0"/>
            <a:ext cx="1841679" cy="17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Ал-ал-ал – щенок вчера пропал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Ол-ол-ол</a:t>
            </a:r>
            <a:r>
              <a:rPr lang="ru-RU" dirty="0" smtClean="0"/>
              <a:t>- много я грибов нашел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Ал-ал-ал – Вова огород копал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Л-ЛЬ 011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589" y="1993066"/>
            <a:ext cx="3091943" cy="18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NS\Desktop\Света флешка\Обследование\2007-02 (фев)\сканирование00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854500" y="1890444"/>
            <a:ext cx="1339606" cy="11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esktop\Света флешка\Обследование\2007-02 (фев)\сканирование003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86748" y="2778643"/>
            <a:ext cx="1234841" cy="11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NS\Desktop\Света флешка\Обследование\2007-02 (фев)\сканирование003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351628" y="1741092"/>
            <a:ext cx="866115" cy="12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Л-ЛЬ 009"/>
          <p:cNvPicPr>
            <a:picLocks noChangeAspect="1" noChangeArrowheads="1"/>
          </p:cNvPicPr>
          <p:nvPr/>
        </p:nvPicPr>
        <p:blipFill rotWithShape="1">
          <a:blip r:embed="rId7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71802" y="4115181"/>
            <a:ext cx="2054198" cy="18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4-tub-ru.yandex.net/i?id=64028944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355" y="7894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otusmebel.ru/uploads/images/bedrooms/edem_dub/08.102.3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-6018"/>
            <a:ext cx="7100879" cy="53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Л-ЛЬ 012"/>
          <p:cNvPicPr>
            <a:picLocks noChangeAspect="1" noChangeArrowheads="1"/>
          </p:cNvPicPr>
          <p:nvPr/>
        </p:nvPicPr>
        <p:blipFill rotWithShape="1"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223785"/>
            <a:ext cx="1656334" cy="24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214" y="188640"/>
            <a:ext cx="874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Ул-ул-ул</a:t>
            </a:r>
            <a:r>
              <a:rPr lang="ru-RU" dirty="0" smtClean="0"/>
              <a:t> – у нас сломался стул    </a:t>
            </a:r>
            <a:r>
              <a:rPr lang="ru-RU" dirty="0" err="1" smtClean="0"/>
              <a:t>ул-ул-ул</a:t>
            </a:r>
            <a:r>
              <a:rPr lang="ru-RU" dirty="0" smtClean="0"/>
              <a:t> – Коля вовремя заснул</a:t>
            </a:r>
          </a:p>
          <a:p>
            <a:endParaRPr lang="ru-RU" dirty="0"/>
          </a:p>
          <a:p>
            <a:r>
              <a:rPr lang="ru-RU" dirty="0" smtClean="0"/>
              <a:t>Ил-ил-ил – я на завтрак кофе пил    ил-ил-ил – маме я цветы купил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65260" y="1007554"/>
            <a:ext cx="1178967" cy="21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53333" y="2016520"/>
            <a:ext cx="1178968" cy="24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Л-ЛЬ 012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20648">
            <a:off x="4869228" y="1712399"/>
            <a:ext cx="2041926" cy="19393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90414" y="3768984"/>
            <a:ext cx="2609524" cy="310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Л-ЛЬ 01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583760"/>
            <a:ext cx="1624142" cy="17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500217062-08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440" y="5085184"/>
            <a:ext cx="1543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4-tub-ru.yandex.net/i?id=64028944-6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0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90379E-6 C 0.00867 0.00277 0.01666 3.90379E-6 0.02534 -0.00186 C 0.0651 -0.0007 0.08923 0.00185 0.12673 0.0037 C 0.13663 0.00508 0.14513 0.00763 0.15486 0.00948 C 0.14565 0.0111 0.13715 0.01456 0.12812 0.01688 C 0.11631 0.01988 0.10451 0.02173 0.09288 0.02636 C 0.08645 0.0289 0.07986 0.03122 0.07326 0.03376 C 0.07048 0.03492 0.06475 0.03746 0.06475 0.03746 C 0.06041 0.04347 0.05381 0.0444 0.04791 0.04694 C 0.04183 0.04949 0.0368 0.05365 0.0309 0.05619 C 0.02951 0.05758 0.02829 0.0592 0.02673 0.06012 C 0.02395 0.06174 0.01822 0.06382 0.01822 0.06382 C 0.0151 0.0666 0.01111 0.06776 0.0085 0.07123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3810007" cy="285750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286512" y="1285860"/>
            <a:ext cx="1000132" cy="1428760"/>
            <a:chOff x="7500958" y="285728"/>
            <a:chExt cx="1428760" cy="1857388"/>
          </a:xfrm>
          <a:noFill/>
        </p:grpSpPr>
        <p:sp>
          <p:nvSpPr>
            <p:cNvPr id="5" name="Прямоугольник 4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572396" y="0"/>
            <a:ext cx="1000132" cy="1428760"/>
            <a:chOff x="7500958" y="285728"/>
            <a:chExt cx="1428760" cy="1857388"/>
          </a:xfrm>
          <a:noFill/>
        </p:grpSpPr>
        <p:sp>
          <p:nvSpPr>
            <p:cNvPr id="9" name="Прямоугольник 8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43834" y="2285992"/>
            <a:ext cx="1000132" cy="1428760"/>
            <a:chOff x="7500958" y="285728"/>
            <a:chExt cx="1428760" cy="1857388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29388" y="3643314"/>
            <a:ext cx="1000132" cy="1428760"/>
            <a:chOff x="7500958" y="285728"/>
            <a:chExt cx="1428760" cy="1857388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72396" y="4929198"/>
            <a:ext cx="1000132" cy="1428760"/>
            <a:chOff x="7500958" y="285728"/>
            <a:chExt cx="1428760" cy="1857388"/>
          </a:xfrm>
          <a:noFill/>
        </p:grpSpPr>
        <p:sp>
          <p:nvSpPr>
            <p:cNvPr id="18" name="Прямоугольник 17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786710" y="50004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171448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2714620"/>
            <a:ext cx="490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414338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86710" y="5429264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207657" y="824896"/>
            <a:ext cx="4354286" cy="2119085"/>
          </a:xfrm>
          <a:custGeom>
            <a:avLst/>
            <a:gdLst>
              <a:gd name="connsiteX0" fmla="*/ 0 w 4354286"/>
              <a:gd name="connsiteY0" fmla="*/ 2106990 h 2119085"/>
              <a:gd name="connsiteX1" fmla="*/ 449943 w 4354286"/>
              <a:gd name="connsiteY1" fmla="*/ 2048933 h 2119085"/>
              <a:gd name="connsiteX2" fmla="*/ 682172 w 4354286"/>
              <a:gd name="connsiteY2" fmla="*/ 1686075 h 2119085"/>
              <a:gd name="connsiteX3" fmla="*/ 841829 w 4354286"/>
              <a:gd name="connsiteY3" fmla="*/ 1584475 h 2119085"/>
              <a:gd name="connsiteX4" fmla="*/ 1190172 w 4354286"/>
              <a:gd name="connsiteY4" fmla="*/ 1569961 h 2119085"/>
              <a:gd name="connsiteX5" fmla="*/ 1596572 w 4354286"/>
              <a:gd name="connsiteY5" fmla="*/ 1163561 h 2119085"/>
              <a:gd name="connsiteX6" fmla="*/ 1930400 w 4354286"/>
              <a:gd name="connsiteY6" fmla="*/ 873275 h 2119085"/>
              <a:gd name="connsiteX7" fmla="*/ 2394857 w 4354286"/>
              <a:gd name="connsiteY7" fmla="*/ 858761 h 2119085"/>
              <a:gd name="connsiteX8" fmla="*/ 2598057 w 4354286"/>
              <a:gd name="connsiteY8" fmla="*/ 437847 h 2119085"/>
              <a:gd name="connsiteX9" fmla="*/ 2931886 w 4354286"/>
              <a:gd name="connsiteY9" fmla="*/ 365275 h 2119085"/>
              <a:gd name="connsiteX10" fmla="*/ 3193143 w 4354286"/>
              <a:gd name="connsiteY10" fmla="*/ 495904 h 2119085"/>
              <a:gd name="connsiteX11" fmla="*/ 3497943 w 4354286"/>
              <a:gd name="connsiteY11" fmla="*/ 104018 h 2119085"/>
              <a:gd name="connsiteX12" fmla="*/ 4194629 w 4354286"/>
              <a:gd name="connsiteY12" fmla="*/ 16933 h 2119085"/>
              <a:gd name="connsiteX13" fmla="*/ 4354286 w 4354286"/>
              <a:gd name="connsiteY13" fmla="*/ 2418 h 21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286" h="2119085">
                <a:moveTo>
                  <a:pt x="0" y="2106990"/>
                </a:moveTo>
                <a:cubicBezTo>
                  <a:pt x="168124" y="2113037"/>
                  <a:pt x="336248" y="2119085"/>
                  <a:pt x="449943" y="2048933"/>
                </a:cubicBezTo>
                <a:cubicBezTo>
                  <a:pt x="563638" y="1978781"/>
                  <a:pt x="616858" y="1763485"/>
                  <a:pt x="682172" y="1686075"/>
                </a:cubicBezTo>
                <a:cubicBezTo>
                  <a:pt x="747486" y="1608665"/>
                  <a:pt x="757162" y="1603827"/>
                  <a:pt x="841829" y="1584475"/>
                </a:cubicBezTo>
                <a:cubicBezTo>
                  <a:pt x="926496" y="1565123"/>
                  <a:pt x="1064382" y="1640113"/>
                  <a:pt x="1190172" y="1569961"/>
                </a:cubicBezTo>
                <a:cubicBezTo>
                  <a:pt x="1315963" y="1499809"/>
                  <a:pt x="1473201" y="1279675"/>
                  <a:pt x="1596572" y="1163561"/>
                </a:cubicBezTo>
                <a:cubicBezTo>
                  <a:pt x="1719943" y="1047447"/>
                  <a:pt x="1797353" y="924075"/>
                  <a:pt x="1930400" y="873275"/>
                </a:cubicBezTo>
                <a:cubicBezTo>
                  <a:pt x="2063448" y="822475"/>
                  <a:pt x="2283581" y="931332"/>
                  <a:pt x="2394857" y="858761"/>
                </a:cubicBezTo>
                <a:cubicBezTo>
                  <a:pt x="2506133" y="786190"/>
                  <a:pt x="2508552" y="520095"/>
                  <a:pt x="2598057" y="437847"/>
                </a:cubicBezTo>
                <a:cubicBezTo>
                  <a:pt x="2687562" y="355599"/>
                  <a:pt x="2832705" y="355599"/>
                  <a:pt x="2931886" y="365275"/>
                </a:cubicBezTo>
                <a:cubicBezTo>
                  <a:pt x="3031067" y="374951"/>
                  <a:pt x="3098800" y="539447"/>
                  <a:pt x="3193143" y="495904"/>
                </a:cubicBezTo>
                <a:cubicBezTo>
                  <a:pt x="3287486" y="452361"/>
                  <a:pt x="3331029" y="183846"/>
                  <a:pt x="3497943" y="104018"/>
                </a:cubicBezTo>
                <a:cubicBezTo>
                  <a:pt x="3664857" y="24190"/>
                  <a:pt x="4051905" y="33866"/>
                  <a:pt x="4194629" y="16933"/>
                </a:cubicBezTo>
                <a:cubicBezTo>
                  <a:pt x="4337353" y="0"/>
                  <a:pt x="4345819" y="1209"/>
                  <a:pt x="4354286" y="2418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357554" y="2214554"/>
            <a:ext cx="2917371" cy="1608666"/>
          </a:xfrm>
          <a:custGeom>
            <a:avLst/>
            <a:gdLst>
              <a:gd name="connsiteX0" fmla="*/ 0 w 2917371"/>
              <a:gd name="connsiteY0" fmla="*/ 1257904 h 1608666"/>
              <a:gd name="connsiteX1" fmla="*/ 232228 w 2917371"/>
              <a:gd name="connsiteY1" fmla="*/ 1591733 h 1608666"/>
              <a:gd name="connsiteX2" fmla="*/ 464457 w 2917371"/>
              <a:gd name="connsiteY2" fmla="*/ 1359504 h 1608666"/>
              <a:gd name="connsiteX3" fmla="*/ 420914 w 2917371"/>
              <a:gd name="connsiteY3" fmla="*/ 1011161 h 1608666"/>
              <a:gd name="connsiteX4" fmla="*/ 696685 w 2917371"/>
              <a:gd name="connsiteY4" fmla="*/ 924075 h 1608666"/>
              <a:gd name="connsiteX5" fmla="*/ 1016000 w 2917371"/>
              <a:gd name="connsiteY5" fmla="*/ 1228875 h 1608666"/>
              <a:gd name="connsiteX6" fmla="*/ 1335314 w 2917371"/>
              <a:gd name="connsiteY6" fmla="*/ 1127275 h 1608666"/>
              <a:gd name="connsiteX7" fmla="*/ 1146628 w 2917371"/>
              <a:gd name="connsiteY7" fmla="*/ 749904 h 1608666"/>
              <a:gd name="connsiteX8" fmla="*/ 1277257 w 2917371"/>
              <a:gd name="connsiteY8" fmla="*/ 503161 h 1608666"/>
              <a:gd name="connsiteX9" fmla="*/ 1553028 w 2917371"/>
              <a:gd name="connsiteY9" fmla="*/ 822475 h 1608666"/>
              <a:gd name="connsiteX10" fmla="*/ 2032000 w 2917371"/>
              <a:gd name="connsiteY10" fmla="*/ 633790 h 1608666"/>
              <a:gd name="connsiteX11" fmla="*/ 1828800 w 2917371"/>
              <a:gd name="connsiteY11" fmla="*/ 241904 h 1608666"/>
              <a:gd name="connsiteX12" fmla="*/ 2090057 w 2917371"/>
              <a:gd name="connsiteY12" fmla="*/ 111275 h 1608666"/>
              <a:gd name="connsiteX13" fmla="*/ 2351314 w 2917371"/>
              <a:gd name="connsiteY13" fmla="*/ 328990 h 1608666"/>
              <a:gd name="connsiteX14" fmla="*/ 2612571 w 2917371"/>
              <a:gd name="connsiteY14" fmla="*/ 416075 h 1608666"/>
              <a:gd name="connsiteX15" fmla="*/ 2627085 w 2917371"/>
              <a:gd name="connsiteY15" fmla="*/ 67733 h 1608666"/>
              <a:gd name="connsiteX16" fmla="*/ 2873828 w 2917371"/>
              <a:gd name="connsiteY16" fmla="*/ 9675 h 1608666"/>
              <a:gd name="connsiteX17" fmla="*/ 2888343 w 2917371"/>
              <a:gd name="connsiteY17" fmla="*/ 24190 h 160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7371" h="1608666">
                <a:moveTo>
                  <a:pt x="0" y="1257904"/>
                </a:moveTo>
                <a:cubicBezTo>
                  <a:pt x="77409" y="1416352"/>
                  <a:pt x="154818" y="1574800"/>
                  <a:pt x="232228" y="1591733"/>
                </a:cubicBezTo>
                <a:cubicBezTo>
                  <a:pt x="309638" y="1608666"/>
                  <a:pt x="433009" y="1456266"/>
                  <a:pt x="464457" y="1359504"/>
                </a:cubicBezTo>
                <a:cubicBezTo>
                  <a:pt x="495905" y="1262742"/>
                  <a:pt x="382209" y="1083732"/>
                  <a:pt x="420914" y="1011161"/>
                </a:cubicBezTo>
                <a:cubicBezTo>
                  <a:pt x="459619" y="938590"/>
                  <a:pt x="597504" y="887789"/>
                  <a:pt x="696685" y="924075"/>
                </a:cubicBezTo>
                <a:cubicBezTo>
                  <a:pt x="795866" y="960361"/>
                  <a:pt x="909562" y="1195008"/>
                  <a:pt x="1016000" y="1228875"/>
                </a:cubicBezTo>
                <a:cubicBezTo>
                  <a:pt x="1122438" y="1262742"/>
                  <a:pt x="1313543" y="1207104"/>
                  <a:pt x="1335314" y="1127275"/>
                </a:cubicBezTo>
                <a:cubicBezTo>
                  <a:pt x="1357085" y="1047447"/>
                  <a:pt x="1156304" y="853923"/>
                  <a:pt x="1146628" y="749904"/>
                </a:cubicBezTo>
                <a:cubicBezTo>
                  <a:pt x="1136952" y="645885"/>
                  <a:pt x="1209524" y="491066"/>
                  <a:pt x="1277257" y="503161"/>
                </a:cubicBezTo>
                <a:cubicBezTo>
                  <a:pt x="1344990" y="515256"/>
                  <a:pt x="1427238" y="800704"/>
                  <a:pt x="1553028" y="822475"/>
                </a:cubicBezTo>
                <a:cubicBezTo>
                  <a:pt x="1678818" y="844246"/>
                  <a:pt x="1986038" y="730552"/>
                  <a:pt x="2032000" y="633790"/>
                </a:cubicBezTo>
                <a:cubicBezTo>
                  <a:pt x="2077962" y="537028"/>
                  <a:pt x="1819124" y="328990"/>
                  <a:pt x="1828800" y="241904"/>
                </a:cubicBezTo>
                <a:cubicBezTo>
                  <a:pt x="1838476" y="154818"/>
                  <a:pt x="2002971" y="96761"/>
                  <a:pt x="2090057" y="111275"/>
                </a:cubicBezTo>
                <a:cubicBezTo>
                  <a:pt x="2177143" y="125789"/>
                  <a:pt x="2264228" y="278190"/>
                  <a:pt x="2351314" y="328990"/>
                </a:cubicBezTo>
                <a:cubicBezTo>
                  <a:pt x="2438400" y="379790"/>
                  <a:pt x="2566609" y="459618"/>
                  <a:pt x="2612571" y="416075"/>
                </a:cubicBezTo>
                <a:cubicBezTo>
                  <a:pt x="2658533" y="372532"/>
                  <a:pt x="2583542" y="135466"/>
                  <a:pt x="2627085" y="67733"/>
                </a:cubicBezTo>
                <a:cubicBezTo>
                  <a:pt x="2670628" y="0"/>
                  <a:pt x="2830285" y="16932"/>
                  <a:pt x="2873828" y="9675"/>
                </a:cubicBezTo>
                <a:cubicBezTo>
                  <a:pt x="2917371" y="2418"/>
                  <a:pt x="2902857" y="13304"/>
                  <a:pt x="2888343" y="24190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207657" y="3130248"/>
            <a:ext cx="4484914" cy="1199847"/>
          </a:xfrm>
          <a:custGeom>
            <a:avLst/>
            <a:gdLst>
              <a:gd name="connsiteX0" fmla="*/ 0 w 4484914"/>
              <a:gd name="connsiteY0" fmla="*/ 846666 h 1199847"/>
              <a:gd name="connsiteX1" fmla="*/ 449943 w 4484914"/>
              <a:gd name="connsiteY1" fmla="*/ 1195009 h 1199847"/>
              <a:gd name="connsiteX2" fmla="*/ 711200 w 4484914"/>
              <a:gd name="connsiteY2" fmla="*/ 875695 h 1199847"/>
              <a:gd name="connsiteX3" fmla="*/ 827314 w 4484914"/>
              <a:gd name="connsiteY3" fmla="*/ 687009 h 1199847"/>
              <a:gd name="connsiteX4" fmla="*/ 1393372 w 4484914"/>
              <a:gd name="connsiteY4" fmla="*/ 846666 h 1199847"/>
              <a:gd name="connsiteX5" fmla="*/ 1727200 w 4484914"/>
              <a:gd name="connsiteY5" fmla="*/ 948266 h 1199847"/>
              <a:gd name="connsiteX6" fmla="*/ 1756229 w 4484914"/>
              <a:gd name="connsiteY6" fmla="*/ 570895 h 1199847"/>
              <a:gd name="connsiteX7" fmla="*/ 1973943 w 4484914"/>
              <a:gd name="connsiteY7" fmla="*/ 454781 h 1199847"/>
              <a:gd name="connsiteX8" fmla="*/ 2365829 w 4484914"/>
              <a:gd name="connsiteY8" fmla="*/ 657981 h 1199847"/>
              <a:gd name="connsiteX9" fmla="*/ 2540000 w 4484914"/>
              <a:gd name="connsiteY9" fmla="*/ 512838 h 1199847"/>
              <a:gd name="connsiteX10" fmla="*/ 2641600 w 4484914"/>
              <a:gd name="connsiteY10" fmla="*/ 179009 h 1199847"/>
              <a:gd name="connsiteX11" fmla="*/ 3018972 w 4484914"/>
              <a:gd name="connsiteY11" fmla="*/ 353181 h 1199847"/>
              <a:gd name="connsiteX12" fmla="*/ 3207657 w 4484914"/>
              <a:gd name="connsiteY12" fmla="*/ 454781 h 1199847"/>
              <a:gd name="connsiteX13" fmla="*/ 3367314 w 4484914"/>
              <a:gd name="connsiteY13" fmla="*/ 237066 h 1199847"/>
              <a:gd name="connsiteX14" fmla="*/ 3512457 w 4484914"/>
              <a:gd name="connsiteY14" fmla="*/ 4838 h 1199847"/>
              <a:gd name="connsiteX15" fmla="*/ 3875314 w 4484914"/>
              <a:gd name="connsiteY15" fmla="*/ 208038 h 1199847"/>
              <a:gd name="connsiteX16" fmla="*/ 4005943 w 4484914"/>
              <a:gd name="connsiteY16" fmla="*/ 280609 h 1199847"/>
              <a:gd name="connsiteX17" fmla="*/ 4122057 w 4484914"/>
              <a:gd name="connsiteY17" fmla="*/ 62895 h 1199847"/>
              <a:gd name="connsiteX18" fmla="*/ 4484914 w 4484914"/>
              <a:gd name="connsiteY18" fmla="*/ 19352 h 11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4914" h="1199847">
                <a:moveTo>
                  <a:pt x="0" y="846666"/>
                </a:moveTo>
                <a:cubicBezTo>
                  <a:pt x="165705" y="1018418"/>
                  <a:pt x="331410" y="1190171"/>
                  <a:pt x="449943" y="1195009"/>
                </a:cubicBezTo>
                <a:cubicBezTo>
                  <a:pt x="568476" y="1199847"/>
                  <a:pt x="648305" y="960362"/>
                  <a:pt x="711200" y="875695"/>
                </a:cubicBezTo>
                <a:cubicBezTo>
                  <a:pt x="774095" y="791028"/>
                  <a:pt x="713619" y="691847"/>
                  <a:pt x="827314" y="687009"/>
                </a:cubicBezTo>
                <a:cubicBezTo>
                  <a:pt x="941009" y="682171"/>
                  <a:pt x="1243391" y="803123"/>
                  <a:pt x="1393372" y="846666"/>
                </a:cubicBezTo>
                <a:cubicBezTo>
                  <a:pt x="1543353" y="890209"/>
                  <a:pt x="1666724" y="994228"/>
                  <a:pt x="1727200" y="948266"/>
                </a:cubicBezTo>
                <a:cubicBezTo>
                  <a:pt x="1787676" y="902304"/>
                  <a:pt x="1715105" y="653143"/>
                  <a:pt x="1756229" y="570895"/>
                </a:cubicBezTo>
                <a:cubicBezTo>
                  <a:pt x="1797353" y="488647"/>
                  <a:pt x="1872343" y="440267"/>
                  <a:pt x="1973943" y="454781"/>
                </a:cubicBezTo>
                <a:cubicBezTo>
                  <a:pt x="2075543" y="469295"/>
                  <a:pt x="2271486" y="648305"/>
                  <a:pt x="2365829" y="657981"/>
                </a:cubicBezTo>
                <a:cubicBezTo>
                  <a:pt x="2460172" y="667657"/>
                  <a:pt x="2494038" y="592667"/>
                  <a:pt x="2540000" y="512838"/>
                </a:cubicBezTo>
                <a:cubicBezTo>
                  <a:pt x="2585962" y="433009"/>
                  <a:pt x="2561771" y="205618"/>
                  <a:pt x="2641600" y="179009"/>
                </a:cubicBezTo>
                <a:cubicBezTo>
                  <a:pt x="2721429" y="152400"/>
                  <a:pt x="2924629" y="307219"/>
                  <a:pt x="3018972" y="353181"/>
                </a:cubicBezTo>
                <a:cubicBezTo>
                  <a:pt x="3113315" y="399143"/>
                  <a:pt x="3149600" y="474134"/>
                  <a:pt x="3207657" y="454781"/>
                </a:cubicBezTo>
                <a:cubicBezTo>
                  <a:pt x="3265714" y="435429"/>
                  <a:pt x="3316514" y="312057"/>
                  <a:pt x="3367314" y="237066"/>
                </a:cubicBezTo>
                <a:cubicBezTo>
                  <a:pt x="3418114" y="162075"/>
                  <a:pt x="3427790" y="9676"/>
                  <a:pt x="3512457" y="4838"/>
                </a:cubicBezTo>
                <a:cubicBezTo>
                  <a:pt x="3597124" y="0"/>
                  <a:pt x="3875314" y="208038"/>
                  <a:pt x="3875314" y="208038"/>
                </a:cubicBezTo>
                <a:cubicBezTo>
                  <a:pt x="3957562" y="254000"/>
                  <a:pt x="3964819" y="304799"/>
                  <a:pt x="4005943" y="280609"/>
                </a:cubicBezTo>
                <a:cubicBezTo>
                  <a:pt x="4047067" y="256419"/>
                  <a:pt x="4042229" y="106438"/>
                  <a:pt x="4122057" y="62895"/>
                </a:cubicBezTo>
                <a:cubicBezTo>
                  <a:pt x="4201885" y="19352"/>
                  <a:pt x="4484914" y="19352"/>
                  <a:pt x="4484914" y="19352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164114" y="4296229"/>
            <a:ext cx="3294743" cy="713618"/>
          </a:xfrm>
          <a:custGeom>
            <a:avLst/>
            <a:gdLst>
              <a:gd name="connsiteX0" fmla="*/ 0 w 3294743"/>
              <a:gd name="connsiteY0" fmla="*/ 0 h 713618"/>
              <a:gd name="connsiteX1" fmla="*/ 246743 w 3294743"/>
              <a:gd name="connsiteY1" fmla="*/ 435428 h 713618"/>
              <a:gd name="connsiteX2" fmla="*/ 551543 w 3294743"/>
              <a:gd name="connsiteY2" fmla="*/ 362857 h 713618"/>
              <a:gd name="connsiteX3" fmla="*/ 986972 w 3294743"/>
              <a:gd name="connsiteY3" fmla="*/ 290285 h 713618"/>
              <a:gd name="connsiteX4" fmla="*/ 1016000 w 3294743"/>
              <a:gd name="connsiteY4" fmla="*/ 595085 h 713618"/>
              <a:gd name="connsiteX5" fmla="*/ 1364343 w 3294743"/>
              <a:gd name="connsiteY5" fmla="*/ 653142 h 713618"/>
              <a:gd name="connsiteX6" fmla="*/ 1654629 w 3294743"/>
              <a:gd name="connsiteY6" fmla="*/ 232228 h 713618"/>
              <a:gd name="connsiteX7" fmla="*/ 2002972 w 3294743"/>
              <a:gd name="connsiteY7" fmla="*/ 551542 h 713618"/>
              <a:gd name="connsiteX8" fmla="*/ 2322286 w 3294743"/>
              <a:gd name="connsiteY8" fmla="*/ 624114 h 713618"/>
              <a:gd name="connsiteX9" fmla="*/ 2467429 w 3294743"/>
              <a:gd name="connsiteY9" fmla="*/ 246742 h 713618"/>
              <a:gd name="connsiteX10" fmla="*/ 2844800 w 3294743"/>
              <a:gd name="connsiteY10" fmla="*/ 261257 h 713618"/>
              <a:gd name="connsiteX11" fmla="*/ 2888343 w 3294743"/>
              <a:gd name="connsiteY11" fmla="*/ 638628 h 713618"/>
              <a:gd name="connsiteX12" fmla="*/ 3135086 w 3294743"/>
              <a:gd name="connsiteY12" fmla="*/ 624114 h 713618"/>
              <a:gd name="connsiteX13" fmla="*/ 3294743 w 3294743"/>
              <a:gd name="connsiteY13" fmla="*/ 377371 h 71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4743" h="713618">
                <a:moveTo>
                  <a:pt x="0" y="0"/>
                </a:moveTo>
                <a:cubicBezTo>
                  <a:pt x="77409" y="187476"/>
                  <a:pt x="154819" y="374952"/>
                  <a:pt x="246743" y="435428"/>
                </a:cubicBezTo>
                <a:cubicBezTo>
                  <a:pt x="338667" y="495904"/>
                  <a:pt x="428172" y="387047"/>
                  <a:pt x="551543" y="362857"/>
                </a:cubicBezTo>
                <a:cubicBezTo>
                  <a:pt x="674914" y="338667"/>
                  <a:pt x="909563" y="251580"/>
                  <a:pt x="986972" y="290285"/>
                </a:cubicBezTo>
                <a:cubicBezTo>
                  <a:pt x="1064381" y="328990"/>
                  <a:pt x="953105" y="534609"/>
                  <a:pt x="1016000" y="595085"/>
                </a:cubicBezTo>
                <a:cubicBezTo>
                  <a:pt x="1078895" y="655561"/>
                  <a:pt x="1257905" y="713618"/>
                  <a:pt x="1364343" y="653142"/>
                </a:cubicBezTo>
                <a:cubicBezTo>
                  <a:pt x="1470781" y="592666"/>
                  <a:pt x="1548191" y="249161"/>
                  <a:pt x="1654629" y="232228"/>
                </a:cubicBezTo>
                <a:cubicBezTo>
                  <a:pt x="1761067" y="215295"/>
                  <a:pt x="1891696" y="486228"/>
                  <a:pt x="2002972" y="551542"/>
                </a:cubicBezTo>
                <a:cubicBezTo>
                  <a:pt x="2114248" y="616856"/>
                  <a:pt x="2244876" y="674914"/>
                  <a:pt x="2322286" y="624114"/>
                </a:cubicBezTo>
                <a:cubicBezTo>
                  <a:pt x="2399696" y="573314"/>
                  <a:pt x="2380343" y="307218"/>
                  <a:pt x="2467429" y="246742"/>
                </a:cubicBezTo>
                <a:cubicBezTo>
                  <a:pt x="2554515" y="186266"/>
                  <a:pt x="2774648" y="195943"/>
                  <a:pt x="2844800" y="261257"/>
                </a:cubicBezTo>
                <a:cubicBezTo>
                  <a:pt x="2914952" y="326571"/>
                  <a:pt x="2839962" y="578152"/>
                  <a:pt x="2888343" y="638628"/>
                </a:cubicBezTo>
                <a:cubicBezTo>
                  <a:pt x="2936724" y="699104"/>
                  <a:pt x="3067353" y="667657"/>
                  <a:pt x="3135086" y="624114"/>
                </a:cubicBezTo>
                <a:cubicBezTo>
                  <a:pt x="3202819" y="580571"/>
                  <a:pt x="3248781" y="478971"/>
                  <a:pt x="3294743" y="377371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2399695" y="4354286"/>
            <a:ext cx="5205791" cy="2138438"/>
          </a:xfrm>
          <a:custGeom>
            <a:avLst/>
            <a:gdLst>
              <a:gd name="connsiteX0" fmla="*/ 96762 w 5205791"/>
              <a:gd name="connsiteY0" fmla="*/ 0 h 2138438"/>
              <a:gd name="connsiteX1" fmla="*/ 53219 w 5205791"/>
              <a:gd name="connsiteY1" fmla="*/ 420914 h 2138438"/>
              <a:gd name="connsiteX2" fmla="*/ 416076 w 5205791"/>
              <a:gd name="connsiteY2" fmla="*/ 624114 h 2138438"/>
              <a:gd name="connsiteX3" fmla="*/ 851505 w 5205791"/>
              <a:gd name="connsiteY3" fmla="*/ 522514 h 2138438"/>
              <a:gd name="connsiteX4" fmla="*/ 1025676 w 5205791"/>
              <a:gd name="connsiteY4" fmla="*/ 769257 h 2138438"/>
              <a:gd name="connsiteX5" fmla="*/ 836991 w 5205791"/>
              <a:gd name="connsiteY5" fmla="*/ 1059543 h 2138438"/>
              <a:gd name="connsiteX6" fmla="*/ 982134 w 5205791"/>
              <a:gd name="connsiteY6" fmla="*/ 1393371 h 2138438"/>
              <a:gd name="connsiteX7" fmla="*/ 1257905 w 5205791"/>
              <a:gd name="connsiteY7" fmla="*/ 1088571 h 2138438"/>
              <a:gd name="connsiteX8" fmla="*/ 1591734 w 5205791"/>
              <a:gd name="connsiteY8" fmla="*/ 1335314 h 2138438"/>
              <a:gd name="connsiteX9" fmla="*/ 1490134 w 5205791"/>
              <a:gd name="connsiteY9" fmla="*/ 1770743 h 2138438"/>
              <a:gd name="connsiteX10" fmla="*/ 1882019 w 5205791"/>
              <a:gd name="connsiteY10" fmla="*/ 1814285 h 2138438"/>
              <a:gd name="connsiteX11" fmla="*/ 2099734 w 5205791"/>
              <a:gd name="connsiteY11" fmla="*/ 1422400 h 2138438"/>
              <a:gd name="connsiteX12" fmla="*/ 2506134 w 5205791"/>
              <a:gd name="connsiteY12" fmla="*/ 1480457 h 2138438"/>
              <a:gd name="connsiteX13" fmla="*/ 2448076 w 5205791"/>
              <a:gd name="connsiteY13" fmla="*/ 1872343 h 2138438"/>
              <a:gd name="connsiteX14" fmla="*/ 2810934 w 5205791"/>
              <a:gd name="connsiteY14" fmla="*/ 2002971 h 2138438"/>
              <a:gd name="connsiteX15" fmla="*/ 2970591 w 5205791"/>
              <a:gd name="connsiteY15" fmla="*/ 1596571 h 2138438"/>
              <a:gd name="connsiteX16" fmla="*/ 3289905 w 5205791"/>
              <a:gd name="connsiteY16" fmla="*/ 1582057 h 2138438"/>
              <a:gd name="connsiteX17" fmla="*/ 3478591 w 5205791"/>
              <a:gd name="connsiteY17" fmla="*/ 2090057 h 2138438"/>
              <a:gd name="connsiteX18" fmla="*/ 3914019 w 5205791"/>
              <a:gd name="connsiteY18" fmla="*/ 1872343 h 2138438"/>
              <a:gd name="connsiteX19" fmla="*/ 3899505 w 5205791"/>
              <a:gd name="connsiteY19" fmla="*/ 1509485 h 2138438"/>
              <a:gd name="connsiteX20" fmla="*/ 4262362 w 5205791"/>
              <a:gd name="connsiteY20" fmla="*/ 1596571 h 2138438"/>
              <a:gd name="connsiteX21" fmla="*/ 4451048 w 5205791"/>
              <a:gd name="connsiteY21" fmla="*/ 1915885 h 2138438"/>
              <a:gd name="connsiteX22" fmla="*/ 4755848 w 5205791"/>
              <a:gd name="connsiteY22" fmla="*/ 1712685 h 2138438"/>
              <a:gd name="connsiteX23" fmla="*/ 4755848 w 5205791"/>
              <a:gd name="connsiteY23" fmla="*/ 1349828 h 2138438"/>
              <a:gd name="connsiteX24" fmla="*/ 5205791 w 5205791"/>
              <a:gd name="connsiteY24" fmla="*/ 1407885 h 21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05791" h="2138438">
                <a:moveTo>
                  <a:pt x="96762" y="0"/>
                </a:moveTo>
                <a:cubicBezTo>
                  <a:pt x="48381" y="158447"/>
                  <a:pt x="0" y="316895"/>
                  <a:pt x="53219" y="420914"/>
                </a:cubicBezTo>
                <a:cubicBezTo>
                  <a:pt x="106438" y="524933"/>
                  <a:pt x="283028" y="607181"/>
                  <a:pt x="416076" y="624114"/>
                </a:cubicBezTo>
                <a:cubicBezTo>
                  <a:pt x="549124" y="641047"/>
                  <a:pt x="749905" y="498324"/>
                  <a:pt x="851505" y="522514"/>
                </a:cubicBezTo>
                <a:cubicBezTo>
                  <a:pt x="953105" y="546704"/>
                  <a:pt x="1028095" y="679752"/>
                  <a:pt x="1025676" y="769257"/>
                </a:cubicBezTo>
                <a:cubicBezTo>
                  <a:pt x="1023257" y="858762"/>
                  <a:pt x="844248" y="955524"/>
                  <a:pt x="836991" y="1059543"/>
                </a:cubicBezTo>
                <a:cubicBezTo>
                  <a:pt x="829734" y="1163562"/>
                  <a:pt x="911982" y="1388533"/>
                  <a:pt x="982134" y="1393371"/>
                </a:cubicBezTo>
                <a:cubicBezTo>
                  <a:pt x="1052286" y="1398209"/>
                  <a:pt x="1156305" y="1098247"/>
                  <a:pt x="1257905" y="1088571"/>
                </a:cubicBezTo>
                <a:cubicBezTo>
                  <a:pt x="1359505" y="1078895"/>
                  <a:pt x="1553029" y="1221619"/>
                  <a:pt x="1591734" y="1335314"/>
                </a:cubicBezTo>
                <a:cubicBezTo>
                  <a:pt x="1630439" y="1449009"/>
                  <a:pt x="1441753" y="1690915"/>
                  <a:pt x="1490134" y="1770743"/>
                </a:cubicBezTo>
                <a:cubicBezTo>
                  <a:pt x="1538515" y="1850571"/>
                  <a:pt x="1780419" y="1872342"/>
                  <a:pt x="1882019" y="1814285"/>
                </a:cubicBezTo>
                <a:cubicBezTo>
                  <a:pt x="1983619" y="1756228"/>
                  <a:pt x="1995715" y="1478038"/>
                  <a:pt x="2099734" y="1422400"/>
                </a:cubicBezTo>
                <a:cubicBezTo>
                  <a:pt x="2203753" y="1366762"/>
                  <a:pt x="2448077" y="1405467"/>
                  <a:pt x="2506134" y="1480457"/>
                </a:cubicBezTo>
                <a:cubicBezTo>
                  <a:pt x="2564191" y="1555447"/>
                  <a:pt x="2397276" y="1785257"/>
                  <a:pt x="2448076" y="1872343"/>
                </a:cubicBezTo>
                <a:cubicBezTo>
                  <a:pt x="2498876" y="1959429"/>
                  <a:pt x="2723848" y="2048933"/>
                  <a:pt x="2810934" y="2002971"/>
                </a:cubicBezTo>
                <a:cubicBezTo>
                  <a:pt x="2898020" y="1957009"/>
                  <a:pt x="2890763" y="1666723"/>
                  <a:pt x="2970591" y="1596571"/>
                </a:cubicBezTo>
                <a:cubicBezTo>
                  <a:pt x="3050419" y="1526419"/>
                  <a:pt x="3205238" y="1499809"/>
                  <a:pt x="3289905" y="1582057"/>
                </a:cubicBezTo>
                <a:cubicBezTo>
                  <a:pt x="3374572" y="1664305"/>
                  <a:pt x="3374572" y="2041676"/>
                  <a:pt x="3478591" y="2090057"/>
                </a:cubicBezTo>
                <a:cubicBezTo>
                  <a:pt x="3582610" y="2138438"/>
                  <a:pt x="3843867" y="1969105"/>
                  <a:pt x="3914019" y="1872343"/>
                </a:cubicBezTo>
                <a:cubicBezTo>
                  <a:pt x="3984171" y="1775581"/>
                  <a:pt x="3841448" y="1555447"/>
                  <a:pt x="3899505" y="1509485"/>
                </a:cubicBezTo>
                <a:cubicBezTo>
                  <a:pt x="3957562" y="1463523"/>
                  <a:pt x="4170438" y="1528838"/>
                  <a:pt x="4262362" y="1596571"/>
                </a:cubicBezTo>
                <a:cubicBezTo>
                  <a:pt x="4354286" y="1664304"/>
                  <a:pt x="4368800" y="1896533"/>
                  <a:pt x="4451048" y="1915885"/>
                </a:cubicBezTo>
                <a:cubicBezTo>
                  <a:pt x="4533296" y="1935237"/>
                  <a:pt x="4705048" y="1807028"/>
                  <a:pt x="4755848" y="1712685"/>
                </a:cubicBezTo>
                <a:cubicBezTo>
                  <a:pt x="4806648" y="1618342"/>
                  <a:pt x="4680857" y="1400628"/>
                  <a:pt x="4755848" y="1349828"/>
                </a:cubicBezTo>
                <a:cubicBezTo>
                  <a:pt x="4830839" y="1299028"/>
                  <a:pt x="5018315" y="1353456"/>
                  <a:pt x="5205791" y="1407885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6.56799E-7 C 0.04636 -0.01711 -0.02639 -0.00624 0.09098 -0.01018 C 0.09462 -0.01156 0.09809 -0.01341 0.10174 -0.01503 C 0.10434 -0.01619 0.10243 -0.02174 0.10382 -0.02475 C 0.10521 -0.02775 0.10764 -0.0296 0.10938 -0.03238 C 0.11632 -0.0444 0.11684 -0.04857 0.12587 -0.05689 C 0.12952 -0.07123 0.125 -0.05805 0.13316 -0.06892 C 0.13785 -0.07539 0.13594 -0.07909 0.14236 -0.08395 C 0.14723 -0.08742 0.15712 -0.08927 0.16268 -0.09112 C 0.17622 -0.10361 0.16945 -0.09991 0.18282 -0.10361 C 0.19358 -0.11702 0.20851 -0.12465 0.2217 -0.13298 C 0.22275 -0.13552 0.22344 -0.13876 0.22535 -0.14061 C 0.22743 -0.14316 0.23039 -0.14362 0.23264 -0.14547 C 0.23889 -0.15032 0.24236 -0.15703 0.24914 -0.16027 C 0.25486 -0.16767 0.26111 -0.17669 0.26771 -0.18247 C 0.28177 -0.19519 0.26893 -0.18016 0.28056 -0.19218 C 0.28646 -0.19843 0.29914 -0.20953 0.29914 -0.2093 C 0.30539 -0.22109 0.31841 -0.23936 0.32848 -0.24376 C 0.33837 -0.25717 0.35834 -0.27845 0.37275 -0.2833 C 0.37622 -0.28654 0.37969 -0.29117 0.38386 -0.29325 C 0.38681 -0.29487 0.38993 -0.29602 0.39289 -0.2981 C 0.39966 -0.30342 0.40608 -0.31129 0.41337 -0.31545 C 0.42466 -0.32239 0.4224 -0.31753 0.43177 -0.32516 C 0.43802 -0.33025 0.44358 -0.3358 0.45 -0.33996 C 0.46094 -0.34736 0.47344 -0.34945 0.48507 -0.35453 C 0.5007 -0.36124 0.51476 -0.36887 0.53108 -0.37188 C 0.54445 -0.37789 0.53091 -0.3728 0.55868 -0.37188 C 0.57448 -0.37142 0.59063 -0.37188 0.6066 -0.37188 " pathEditMode="relative" rAng="0" ptsTypes="fffffffffffffffffffffffffff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2" y="-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8094E-6 C 0.01355 0.00208 0.02362 0.00856 0.03664 0.01295 C 0.04167 0.01457 0.05556 0.01642 0.05921 0.01688 C 0.07917 0.02544 0.10053 0.02452 0.12119 0.02799 C 0.1316 0.02729 0.14202 0.02822 0.15226 0.02614 C 0.15417 0.02567 0.15487 0.0222 0.15643 0.02058 C 0.16094 0.01642 0.16598 0.01342 0.17049 0.00925 C 0.17639 0.00393 0.18021 -0.00254 0.18733 -0.00578 C 0.19202 -0.01179 0.19688 -0.01596 0.20296 -0.01896 C 0.20764 -0.02521 0.21164 -0.03261 0.21702 -0.03769 C 0.22032 -0.0407 0.22414 -0.04301 0.22692 -0.04695 C 0.23351 -0.05596 0.23716 -0.06637 0.24514 -0.07331 C 0.2573 -0.09782 0.27379 -0.12026 0.29584 -0.12766 C 0.31528 -0.145 0.34462 -0.14801 0.36771 -0.15217 C 0.37848 -0.15703 0.38907 -0.16096 0.40001 -0.16512 C 0.40504 -0.16697 0.40348 -0.16674 0.40851 -0.16905 C 0.41129 -0.17044 0.41702 -0.17275 0.41702 -0.17275 C 0.42171 -0.17692 0.42431 -0.18154 0.42969 -0.18386 C 0.43837 -0.19588 0.44619 -0.19565 0.45643 -0.20282 C 0.46459 -0.20837 0.47379 -0.21207 0.48317 -0.21207 " pathEditMode="relative" ptsTypes="fffffffffffffffffff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09713E-6 C 0.0224 0.00369 0.04392 0.01271 0.06632 0.01688 C 0.08177 0.01618 0.09722 0.01595 0.11267 0.0148 C 0.12309 0.0141 0.1283 0.00693 0.13941 0.00554 C 0.16632 0.00231 0.14531 0.00531 0.16337 0.00184 C 0.17049 0.00046 0.18455 -0.00209 0.18455 -0.00209 C 0.19392 -0.00625 0.21406 -0.00764 0.21406 -0.00764 C 0.22569 -0.02221 0.24323 -0.02544 0.25781 -0.03192 C 0.27413 -0.03909 0.29062 -0.04603 0.30712 -0.05273 C 0.3158 -0.0562 0.325 -0.05667 0.33385 -0.05828 C 0.35486 -0.06222 0.37274 -0.06453 0.39444 -0.06569 C 0.40451 -0.06915 0.4151 -0.07054 0.42535 -0.07332 C 0.45885 -0.07285 0.51233 -0.06962 0.55365 -0.06962 " pathEditMode="relative" ptsTypes="ffffffffffffA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457E-6 C 0.00677 0.00347 0.01302 0.00833 0.01979 0.0111 C 0.02431 0.01735 0.02778 0.01989 0.03385 0.02243 C 0.04115 0.02868 0.04931 0.03423 0.05642 0.04117 C 0.06354 0.04811 0.07049 0.0562 0.07882 0.0599 C 0.08281 0.06499 0.08611 0.06568 0.09149 0.06753 C 0.0967 0.07401 0.10313 0.07771 0.1099 0.08048 C 0.11528 0.08811 0.1224 0.08719 0.12951 0.08996 C 0.14253 0.09505 0.15278 0.1013 0.16615 0.10315 C 0.18976 0.11309 0.22396 0.10985 0.24514 0.11055 C 0.2934 0.11841 0.34375 0.11332 0.39149 0.1124 C 0.4 0.11055 0.40833 0.10893 0.41684 0.10685 C 0.42014 0.10615 0.42674 0.105 0.42674 0.105 " pathEditMode="relative" ptsTypes="ffffffffffffA"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457E-6 C 0.00139 0.0007 0.00347 0.00023 0.00417 0.00185 C 0.00712 0.00879 0.00521 0.01688 0.0099 0.02614 C 0.01094 0.03539 0.01111 0.04741 0.01406 0.0562 C 0.02118 0.07771 0.03333 0.09621 0.04219 0.11633 C 0.04271 0.11887 0.04253 0.12165 0.04358 0.12373 C 0.04496 0.12627 0.04757 0.1272 0.0493 0.12928 C 0.06076 0.14293 0.0533 0.13853 0.06198 0.14246 C 0.06458 0.14963 0.06875 0.15796 0.07326 0.16305 C 0.08698 0.17877 0.07031 0.15379 0.08455 0.17253 C 0.08628 0.17461 0.08698 0.17785 0.08871 0.17993 C 0.09844 0.19149 0.11076 0.19982 0.12118 0.20999 C 0.13351 0.22202 0.12465 0.21786 0.13524 0.22132 C 0.14392 0.22919 0.15503 0.23312 0.16476 0.23821 C 0.17691 0.24445 0.16354 0.23913 0.17743 0.24746 C 0.18351 0.25116 0.18993 0.25301 0.19583 0.25694 C 0.20608 0.26365 0.23142 0.26712 0.24219 0.26827 C 0.2526 0.27105 0.26267 0.27243 0.27326 0.27382 C 0.29184 0.28215 0.33021 0.27891 0.34219 0.27937 C 0.36389 0.284 0.38264 0.28423 0.40555 0.28515 C 0.43854 0.29232 0.39913 0.28423 0.48455 0.28885 C 0.49583 0.28955 0.51823 0.29256 0.51823 0.29256 C 0.5375 0.30088 0.56024 0.29834 0.58021 0.29834 " pathEditMode="relative" ptsTypes="ffffffffffffffffffffffA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483356857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67" y="2356904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8-tub-ru.yandex.net/i?id=310923572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350" y="2303318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434405009-5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988" y="2204864"/>
            <a:ext cx="2009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046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Собери букеты</a:t>
            </a:r>
            <a:endParaRPr lang="ru-RU" dirty="0"/>
          </a:p>
        </p:txBody>
      </p:sp>
      <p:pic>
        <p:nvPicPr>
          <p:cNvPr id="1032" name="Picture 8" descr="http://im5-tub-ru.yandex.net/i?id=144199547-2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350" y="173288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460663404-49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092" y="2303318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4-tub-ru.yandex.net/i?id=178239676-02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629" y="2432298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5-tub-ru.yandex.net/i?id=434405009-5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628" y="2157861"/>
            <a:ext cx="2009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5-tub-ru.yandex.net/i?id=144199547-2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665" y="2060848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5-tub-ru.yandex.net/i?id=434405009-5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406" y="2303318"/>
            <a:ext cx="2009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im5-tub-ru.yandex.net/i?id=434405009-5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176802"/>
            <a:ext cx="2009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0-tub-ru.yandex.net/i?id=460663404-49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554" y="2335212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im0-tub-ru.yandex.net/i?id=460663404-49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628" y="2303318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3-tub-ru.yandex.net/i?id=483356857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665" y="2204864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8-tub-ru.yandex.net/i?id=310923572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787" y="2447260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4-tub-ru.yandex.net/i?id=178239676-02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628" y="2466524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im4-tub-ru.yandex.net/i?id=178239676-02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56" y="2031543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4-tub-ru.yandex.net/i?id=178239676-02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845" y="1844824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5-tub-ru.yandex.net/i?id=144199547-2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32" y="1895763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3-tub-ru.yandex.net/i?id=483356857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629" y="2204864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8-tub-ru.yandex.net/i?id=310923572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15" y="2335212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8-tub-ru.yandex.net/i?id=310923572-6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028" y="1902072"/>
            <a:ext cx="1476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3-tub-ru.yandex.net/i?id=483356857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937" y="2250590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08719 C 0.09618 -0.09158 0.09392 -0.0962 0.09635 -0.1117 C 0.09791 -0.12118 0.10069 -0.12904 0.1033 -0.13783 C 0.10399 -0.14038 0.10382 -0.14315 0.10486 -0.14546 C 0.11111 -0.1598 0.11614 -0.1642 0.12587 -0.17368 C 0.12778 -0.17553 0.12847 -0.179 0.13021 -0.18108 C 0.13437 -0.18571 0.13975 -0.18825 0.14427 -0.19241 C 0.15521 -0.20213 0.16701 -0.21508 0.17951 -0.2204 C 0.18489 -0.22595 0.19132 -0.23265 0.19774 -0.23543 C 0.20121 -0.2426 0.20833 -0.24769 0.21458 -0.25046 C 0.21823 -0.25485 0.21979 -0.25786 0.22448 -0.25994 C 0.23316 -0.27104 0.24236 -0.27336 0.25416 -0.27497 C 0.26528 -0.27983 0.25955 -0.27798 0.271 -0.28052 C 0.27916 -0.28423 0.28785 -0.28469 0.29635 -0.28608 C 0.30312 -0.28839 0.31041 -0.29371 0.31753 -0.29371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05111 C 0.0243 0.04741 0.02482 0.04325 0.02344 0.03978 C 0.02187 0.03585 0.01875 0.03353 0.01649 0.0303 C 0.00781 0.0185 0.00121 0.00439 -0.00747 -0.00717 C -0.01025 -0.0185 -0.00799 -0.01156 -0.01736 -0.02775 C -0.02656 -0.04394 -0.0434 -0.06637 -0.05816 -0.07285 C -0.06389 -0.0784 -0.06667 -0.08372 -0.07361 -0.08603 C -0.08334 -0.09436 -0.09479 -0.10176 -0.10608 -0.10476 C -0.11858 -0.11309 -0.10313 -0.10384 -0.12292 -0.11032 C -0.125 -0.11101 -0.12656 -0.11332 -0.12865 -0.11402 C -0.13143 -0.11517 -0.1342 -0.11517 -0.13698 -0.11587 C -0.1507 -0.12211 -0.16511 -0.12396 -0.17934 -0.1272 C -0.19132 -0.12974 -0.20278 -0.13575 -0.21459 -0.13853 C -0.22153 -0.14015 -0.22865 -0.14084 -0.23559 -0.14223 C -0.24792 -0.14755 -0.26476 -0.14801 -0.27795 -0.14963 C -0.31302 -0.1605 -0.34045 -0.15171 -0.38212 -0.15171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10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40426E-6 C 0.00521 -0.00208 0.01563 -0.00578 0.01563 -0.00578 C 0.05122 -0.00463 0.09324 -0.00578 0.12969 0.0037 C 0.15174 0.00948 0.17223 0.01942 0.19445 0.02428 C 0.20365 0.03076 0.21077 0.03214 0.22119 0.03376 C 0.22831 0.03677 0.23508 0.0407 0.24237 0.04301 C 0.24844 0.05157 0.25851 0.0599 0.26633 0.06568 C 0.2724 0.07007 0.27744 0.07747 0.28317 0.08256 C 0.29636 0.09435 0.29775 0.11124 0.30574 0.12743 C 0.31094 0.14893 0.31581 0.17275 0.32553 0.19126 C 0.32605 0.19449 0.32657 0.1975 0.32692 0.20074 C 0.32744 0.20513 0.32778 0.20953 0.32831 0.21392 C 0.32865 0.21646 0.32935 0.21878 0.32969 0.22132 C 0.33021 0.22456 0.33108 0.2308 0.33108 0.2308 " pathEditMode="relative" ptsTypes="fffffffffffff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2451E-6 C 0.00174 0.01434 0.00347 0.02845 0.00851 0.0414 C 0.00972 0.05713 0.01146 0.07262 0.01267 0.08835 C 0.01198 0.20144 0.03056 0.24468 0.00278 0.3173 C -0.00052 0.33465 -0.00642 0.3506 -0.0099 0.36795 C -0.01285 0.38275 -0.01424 0.39732 -0.01979 0.41097 C -0.02118 0.42253 -0.02396 0.43109 -0.02396 0.44288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1045E-6 C -0.00868 0.00764 -0.01111 0.02012 -0.0198 0.02799 C -0.02882 0.03608 -0.03855 0.04302 -0.04792 0.05065 C -0.06094 0.06129 -0.07344 0.07447 -0.08594 0.08627 C -0.09011 0.0902 -0.09462 0.09344 -0.09861 0.0976 C -0.11146 0.11148 -0.10209 0.10639 -0.11129 0.11055 C -0.11632 0.12096 -0.11181 0.11356 -0.12257 0.12373 C -0.13646 0.13691 -0.14914 0.14547 -0.16615 0.1501 C -0.17275 0.15426 -0.1816 0.15426 -0.18733 0.15935 C -0.19358 0.1649 -0.19983 0.16883 -0.20712 0.17068 C -0.21337 0.17484 -0.21858 0.17623 -0.22535 0.17808 C -0.23542 0.18363 -0.24618 0.18479 -0.25643 0.18941 C -0.26389 0.19265 -0.26841 0.19866 -0.27605 0.20074 C -0.2842 0.20884 -0.29375 0.21393 -0.30139 0.22318 C -0.30695 0.22988 -0.31025 0.23682 -0.31545 0.24376 C -0.31632 0.2463 -0.31702 0.24908 -0.31823 0.25139 C -0.31893 0.25278 -0.32049 0.25347 -0.32118 0.25509 C -0.32691 0.26781 -0.32761 0.27475 -0.33664 0.28331 C -0.3408 0.2914 -0.34601 0.29834 -0.3507 0.30574 C -0.35764 0.31684 -0.36111 0.33118 -0.3691 0.34136 C -0.37032 0.34621 -0.37205 0.36055 -0.37605 0.36587 " pathEditMode="relative" ptsTypes="ffffffffffffffffffffA">
                                      <p:cBhvr>
                                        <p:cTn id="4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047E-7 C 0.00434 -0.00878 0.00434 -0.01711 0.00695 -0.02636 C 0.00764 -0.02844 0.00903 -0.03006 0.0099 -0.03191 C 0.01459 -0.04232 0.01719 -0.05365 0.02257 -0.06382 C 0.02535 -0.07516 0.02969 -0.08094 0.03525 -0.08996 C 0.04011 -0.09782 0.04375 -0.10707 0.04931 -0.11447 " pathEditMode="relative" ptsTypes="fffffA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92 C 0.0007 -0.00347 0.00243 -0.0599 0.00782 -0.07932 C 0.00886 -0.09204 0.01042 -0.10777 0.01302 -0.11956 C 0.01632 -0.13344 0.0224 -0.14431 0.02639 -0.15726 C 0.02743 -0.16096 0.02778 -0.16535 0.02917 -0.16859 C 0.03056 -0.17229 0.03264 -0.17391 0.03438 -0.17715 C 0.03785 -0.18385 0.04601 -0.20236 0.05035 -0.21207 C 0.05695 -0.22733 0.06719 -0.2382 0.07431 -0.25231 C 0.07639 -0.2567 0.08264 -0.23381 0.08473 -0.2382 C 0.08959 -0.24745 0.08733 -0.25393 0.09271 -0.26133 C 0.09827 -0.26873 0.09601 -0.26272 0.10209 -0.26711 C 0.10539 -0.27752 0.11355 -0.2574 0.11927 -0.26133 C 0.12188 -0.26295 0.13664 -0.24422 0.13664 -0.24398 C 0.14098 -0.25069 0.16546 -0.26619 0.1698 -0.27266 C 0.17032 -0.27567 0.26493 -0.20328 0.26702 -0.20374 L 0.41719 0.06013 " pathEditMode="relative" rAng="0" ptsTypes="ffffffffffffffAf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12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09 C 0.0026 0.00555 0.00972 0.00763 0.01128 0.00879 C 0.01892 0.0148 0.00886 0.01064 0.0184 0.01619 C 0.02118 0.01781 0.0269 0.01989 0.0269 0.02012 C 0.03803 0.03561 0.07049 0.0444 0.08593 0.04995 C 0.10556 0.05689 0.13282 0.07308 0.15226 0.07632 C 0.16355 0.07817 0.16355 0.07771 0.17466 0.08187 C 0.20678 0.09413 0.23855 0.10684 0.27188 0.11008 C 0.30087 0.11633 0.33091 0.11586 0.35921 0.10638 C 0.36685 0.10384 0.354 0.11818 0.36146 0.11563 C 0.37014 0.10731 0.3691 0.12003 0.37848 0.11378 C 0.38507 0.10939 0.38351 0.13067 0.38959 0.12511 C 0.39549 0.11286 0.39445 0.15264 0.40226 0.1383 C 0.40469 0.1339 0.41789 0.14362 0.41789 0.14385 C 0.41962 0.15287 0.41876 0.14732 0.42066 0.14755 C 0.42257 0.14778 0.42657 0.14477 0.42917 0.1457 C 0.42935 0.15541 0.43421 0.1524 0.43612 0.15333 C 0.43803 0.15425 0.43959 0.15148 0.44028 0.15125 C 0.44098 0.14917 0.43941 0.1531 0.44028 0.15125 C 0.44393 0.11656 0.43751 0.46647 0.43751 0.429 " pathEditMode="relative" rAng="0" ptsTypes="ffffffffffffffafafff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23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6466E-6 C 0.06355 -0.01642 0.12882 0.0185 0.18368 0.01781 C 0.19341 0.01572 0.19428 0.03214 0.20348 0.02914 C 0.20955 0.02336 0.21355 0.05226 0.22032 0.04787 C 0.22587 0.04417 0.23039 0.06105 0.23594 0.05735 C 0.24358 0.05226 0.26997 0.08834 0.27674 0.08164 C 0.27934 0.07909 0.29254 0.13899 0.29497 0.13598 C 0.30678 0.12118 0.29618 0.46276 0.30764 0.4475 " pathEditMode="relative" rAng="0" ptsTypes="ffffffff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22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9399E-6 C -0.00018 0.00325 -0.00226 0.03169 -0.00278 0.03585 C -0.00469 0.05135 -0.00955 0.06731 -0.01268 0.08257 C -0.01441 0.09136 -0.01598 0.10038 -0.01823 0.10893 C -0.01927 0.11264 -0.02118 0.12027 -0.02118 0.12027 C -0.02275 0.13992 -0.03455 0.20283 -0.01962 0.20283 " pathEditMode="relative" ptsTypes="fffffA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9408E-6 C 0.00418 0.00855 0.00938 0.01642 0.01407 0.02451 C 0.0165 0.03422 0.0205 0.04093 0.02536 0.04879 C 0.02709 0.06059 0.03265 0.07261 0.03803 0.08256 C 0.04063 0.09343 0.04254 0.10407 0.04636 0.11447 C 0.0481 0.12604 0.05122 0.13829 0.05626 0.14824 C 0.05765 0.15772 0.05938 0.16489 0.06338 0.17275 C 0.06529 0.18015 0.06581 0.18778 0.06754 0.19518 C 0.06841 0.19889 0.06945 0.20282 0.07032 0.20652 C 0.07084 0.20837 0.07171 0.21207 0.07171 0.21207 C 0.07293 0.22687 0.07466 0.23774 0.07883 0.25138 C 0.08056 0.26526 0.08247 0.28122 0.08577 0.29463 C 0.08699 0.30827 0.08872 0.3203 0.08872 0.33395 " pathEditMode="relative" ptsTypes="ffffffffffff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5273E-6 L 0.19722 -0.29649 " pathEditMode="relative" ptsTypes="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93062E-6 C -0.00364 -0.00763 -0.00538 -0.01341 -0.00972 -0.02081 C -0.01267 -0.03145 -0.01631 -0.04278 -0.02256 -0.05065 C -0.02569 -0.06129 -0.0302 -0.07331 -0.03524 -0.08256 C -0.03715 -0.09019 -0.04131 -0.09482 -0.04496 -0.1013 C -0.04826 -0.1198 -0.04374 -0.10083 -0.0493 -0.11263 C -0.0519 -0.11818 -0.05138 -0.12558 -0.05347 -0.13136 C -0.06006 -0.1494 -0.06857 -0.16628 -0.07604 -0.18386 C -0.08229 -0.19889 -0.08749 -0.21693 -0.09704 -0.22896 C -0.10104 -0.23404 -0.10329 -0.24029 -0.10694 -0.24584 C -0.11041 -0.25116 -0.1144 -0.25578 -0.11822 -0.26087 C -0.12013 -0.26341 -0.12204 -0.26573 -0.12395 -0.26827 C -0.12638 -0.27151 -0.13229 -0.2759 -0.13229 -0.2759 C -0.1368 -0.28446 -0.14461 -0.29325 -0.15208 -0.29649 C -0.15694 -0.30296 -0.16163 -0.30504 -0.16753 -0.30967 C -0.171 -0.31661 -0.1743 -0.32031 -0.1802 -0.32285 C -0.18524 -0.32747 -0.1927 -0.33719 -0.19861 -0.33973 C -0.21215 -0.35176 -0.19149 -0.33256 -0.20694 -0.35083 C -0.21267 -0.35777 -0.22222 -0.36448 -0.22951 -0.36772 C -0.23992 -0.37766 -0.25399 -0.37997 -0.26614 -0.3846 C -0.27847 -0.38922 -0.27048 -0.38853 -0.27881 -0.38853 " pathEditMode="relative" ptsTypes="ffffffffffffffffffffA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82239E-6 C -0.00348 0.02012 -0.00608 0.03677 -0.01424 0.05458 C -0.01737 0.07123 -0.01997 0.07192 -0.02397 0.08649 C -0.03004 0.10823 -0.03716 0.1302 -0.04654 0.15009 C -0.05105 0.15957 -0.05782 0.16813 -0.06338 0.17645 C -0.0691 0.18524 -0.07674 0.19126 -0.08317 0.19889 C -0.09879 0.21762 -0.11581 0.23265 -0.13247 0.24954 C -0.13751 0.25462 -0.1415 0.26133 -0.14654 0.26642 C -0.15417 0.27405 -0.16251 0.28053 -0.17049 0.28723 C -0.17761 0.29324 -0.18265 0.30111 -0.19029 0.30596 C -0.1941 0.31105 -0.19914 0.31406 -0.20296 0.31915 C -0.20626 0.32354 -0.20938 0.3277 -0.21268 0.3321 C -0.21372 0.33349 -0.21563 0.33603 -0.21563 0.33603 C -0.21772 0.34412 -0.22049 0.35014 -0.22258 0.35846 C -0.2231 0.36031 -0.22397 0.36401 -0.22397 0.36401 C -0.22449 0.37974 -0.22449 0.39523 -0.22535 0.41096 C -0.22588 0.42021 -0.23056 0.42992 -0.23108 0.43917 C -0.23143 0.44611 -0.23108 0.45282 -0.23108 0.45976 " pathEditMode="relative" ptsTypes="fffffffffffffffffA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4.68085E-6 C 0.02517 -0.01527 0.02361 -0.0421 0.02222 -0.06268 C 0.02239 -0.09182 0.0217 -0.11818 0.02482 -0.14223 C 0.02569 -0.15865 0.0276 -0.17762 0.02951 -0.19242 C 0.03021 -0.21185 0.03298 -0.22988 0.03298 -0.25093 " pathEditMode="relative" rAng="0" ptsTypes="ffffA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9149E-6 C -0.00452 0.00208 -0.00816 0.00532 -0.01268 0.0074 C -0.01649 0.01272 -0.02066 0.01295 -0.02535 0.01688 C -0.03958 0.02891 -0.02986 0.02475 -0.04375 0.02821 C -0.05452 0.034 -0.07865 0.04302 -0.08733 0.05065 C -0.09445 0.05689 -0.10191 0.06406 -0.1099 0.06753 C -0.11667 0.07655 -0.12622 0.08603 -0.13524 0.08996 C -0.14115 0.09598 -0.14722 0.10129 -0.15347 0.10685 C -0.15625 0.10916 -0.16563 0.11147 -0.16927 0.11263 C -0.17743 0.11517 -0.17691 0.1154 -0.1875 0.12003 C -0.19323 0.12257 -0.19965 0.12211 -0.20573 0.12373 C -0.22136 0.13205 -0.20226 0.1228 -0.22535 0.12951 C -0.23559 0.13252 -0.24445 0.13853 -0.25486 0.14061 C -0.26111 0.14477 -0.26667 0.1457 -0.27327 0.14824 C -0.28316 0.15217 -0.29288 0.15587 -0.30278 0.15934 C -0.31719 0.16443 -0.2967 0.15796 -0.31129 0.16512 C -0.31667 0.16767 -0.32292 0.16721 -0.32813 0.17068 C -0.33559 0.17553 -0.3434 0.17993 -0.3507 0.18571 C -0.35781 0.19126 -0.36389 0.19912 -0.37188 0.20259 C -0.38316 0.21762 -0.36962 0.2012 -0.38038 0.20999 C -0.3816 0.21092 -0.38195 0.213 -0.38316 0.21392 C -0.38577 0.21577 -0.39149 0.21762 -0.39149 0.21762 C -0.39757 0.22525 -0.40538 0.23034 -0.41129 0.23821 C -0.41771 0.24676 -0.4099 0.24167 -0.4184 0.24584 C -0.42136 0.25185 -0.41945 0.25139 -0.42257 0.25139 " pathEditMode="relative" ptsTypes="ffffffffffffffffffffffffA">
                                      <p:cBhvr>
                                        <p:cTn id="1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4662E-6 C -0.0059 -0.00555 -0.00642 -0.01272 -0.00989 -0.02081 C -0.01788 -0.03931 -0.01927 -0.06128 -0.02812 -0.07886 C -0.02864 -0.0814 -0.02864 -0.08418 -0.02951 -0.08649 C -0.03055 -0.08927 -0.03298 -0.09089 -0.03385 -0.09389 C -0.03663 -0.10314 -0.03524 -0.108 -0.03941 -0.11633 C -0.0408 -0.12627 -0.04357 -0.13251 -0.04791 -0.14084 C -0.0493 -0.15009 -0.05104 -0.15564 -0.05486 -0.16327 C -0.05677 -0.1709 -0.05798 -0.17854 -0.06059 -0.18594 " pathEditMode="relative" ptsTypes="ffffffffA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94265E-7 C -0.00174 0.0074 -0.00156 0.01573 -0.00417 0.02267 C -0.00642 0.02868 -0.00972 0.03423 -0.01267 0.03955 C -0.0151 0.04394 -0.01944 0.05528 -0.02396 0.05828 C -0.02569 0.05944 -0.0276 0.05944 -0.02951 0.06013 C -0.03194 0.06198 -0.0342 0.0643 -0.03663 0.06568 C -0.03924 0.0673 -0.04497 0.06938 -0.04497 0.06938 C -0.05139 0.07516 -0.05747 0.08118 -0.06476 0.08442 C -0.07813 0.09829 -0.06181 0.08257 -0.07743 0.0939 C -0.08368 0.09829 -0.08594 0.10269 -0.09288 0.105 C -0.09757 0.11124 -0.10156 0.11332 -0.10694 0.11818 C -0.11181 0.12257 -0.11719 0.12951 -0.12118 0.13506 C -0.12656 0.14246 -0.13316 0.14963 -0.13802 0.15773 C -0.14184 0.1642 -0.14115 0.1679 -0.14653 0.17276 C -0.1474 0.17461 -0.14861 0.17623 -0.14931 0.17831 C -0.15 0.18016 -0.14983 0.18224 -0.15069 0.18386 C -0.15399 0.1908 -0.15972 0.19612 -0.16337 0.20259 C -0.16944 0.213 -0.17292 0.22086 -0.18299 0.22526 C -0.19045 0.23936 -0.20451 0.24445 -0.21684 0.24769 C -0.22674 0.25602 -0.23872 0.25948 -0.24931 0.26642 C -0.2559 0.27544 -0.26285 0.27729 -0.27031 0.28516 C -0.27535 0.29047 -0.27813 0.29556 -0.28455 0.29834 C -0.28594 0.30019 -0.28872 0.30134 -0.28872 0.30389 C -0.28872 0.30828 -0.27882 0.30389 -0.27882 0.30389 " pathEditMode="relative" ptsTypes="fffffffffffffffffffffffA">
                                      <p:cBhvr>
                                        <p:cTn id="1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5689 C -0.0085 -0.05481 -0.00555 -0.05088 0.00313 -0.04741 C 0.01615 -0.04232 0.03212 -0.0414 0.04549 -0.04001 C 0.07188 -0.03006 0.10018 -0.03608 0.12709 -0.04186 C 0.13785 -0.04672 0.12865 -0.04302 0.15104 -0.04556 C 0.16094 -0.04672 0.18056 -0.04926 0.18056 -0.04903 C 0.18959 -0.05319 0.19948 -0.05296 0.20886 -0.05481 C 0.2184 -0.05944 0.2283 -0.06244 0.23837 -0.06429 C 0.24202 -0.06591 0.24601 -0.06614 0.24965 -0.06799 C 0.25122 -0.06869 0.25226 -0.071 0.25382 -0.07169 C 0.25834 -0.07377 0.26337 -0.07377 0.26788 -0.07562 C 0.27188 -0.07724 0.27865 -0.07863 0.28195 -0.08302 " pathEditMode="relative" rAng="0" ptsTypes="fffffffffffA">
                                      <p:cBhvr>
                                        <p:cTn id="17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6661 C -0.03264 0.0569 -0.01042 0.06615 -0.06563 0.06198 C -0.07587 0.06106 -0.0875 0.05643 -0.09774 0.05551 C -0.12344 0.04441 -0.17726 0.04556 -0.20069 0.04441 C -0.22431 0.04071 -0.24792 0.03423 -0.27153 0.03146 C -0.28629 0.0266 -0.30035 0.02429 -0.31545 0.02267 C -0.33733 0.01712 -0.30469 0.02498 -0.34392 0.01827 C -0.3566 0.01619 -0.37014 0.01134 -0.38281 0.00764 C -0.40122 0.00232 -0.41962 -0.00763 -0.43854 -0.00763 " pathEditMode="relative" rAng="0" ptsTypes="ffffffffA">
                                      <p:cBhvr>
                                        <p:cTn id="18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9334E-6 C -0.00382 -0.01527 -0.0066 -0.0296 -0.01268 -0.04325 C -0.01511 -0.0562 -0.02552 -0.08002 -0.0323 -0.08997 C -0.03455 -0.09343 -0.03733 -0.09621 -0.03941 -0.09968 C -0.04427 -0.10777 -0.04723 -0.11656 -0.05504 -0.12003 C -0.06407 -0.13275 -0.05278 -0.11841 -0.06754 -0.13159 C -0.07761 -0.14015 -0.06528 -0.13483 -0.07743 -0.13899 C -0.08837 -0.15079 -0.10573 -0.15726 -0.11962 -0.15958 C -0.12986 -0.16628 -0.14098 -0.16906 -0.15209 -0.17253 C -0.16823 -0.17762 -0.18386 -0.18525 -0.2 -0.18941 C -0.20469 -0.19612 -0.2198 -0.19704 -0.2198 -0.19704 C -0.22743 -0.20213 -0.23577 -0.20259 -0.24358 -0.20629 C -0.2573 -0.21254 -0.27292 -0.21994 -0.28716 -0.22318 C -0.29966 -0.23011 -0.31355 -0.23381 -0.32674 -0.23821 C -0.3408 -0.24283 -0.35469 -0.24838 -0.36893 -0.25139 C -0.38039 -0.25648 -0.39063 -0.25925 -0.40278 -0.26087 C -0.42101 -0.26689 -0.43889 -0.26365 -0.45764 -0.26272 C -0.46632 -0.26133 -0.47396 -0.26087 -0.4816 -0.25509 " pathEditMode="relative" ptsTypes="fffffffffffffffffA">
                                      <p:cBhvr>
                                        <p:cTn id="19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0254 C 0.08489 0.01595 0.12378 0.00185 0.15382 -0.00116 C 0.16597 -0.0037 0.1783 -0.00578 0.19045 -0.00856 C 0.1993 -0.01318 0.20851 -0.01689 0.21719 -0.02174 C 0.22917 -0.02845 0.23958 -0.03516 0.25243 -0.03862 C 0.26632 -0.05088 0.28177 -0.05551 0.29757 -0.06106 C 0.31215 -0.06615 0.3243 -0.07077 0.33976 -0.07239 C 0.34219 -0.07308 0.34444 -0.07378 0.34687 -0.07424 C 0.35069 -0.07493 0.35434 -0.07516 0.35816 -0.07609 C 0.36562 -0.07771 0.38055 -0.08187 0.38055 -0.08164 C 0.38646 -0.08488 0.39514 -0.0865 0.40035 -0.09112 C 0.40173 -0.09228 0.40295 -0.0939 0.40451 -0.09482 C 0.40729 -0.09644 0.41302 -0.09875 0.41302 -0.09852 C 0.41493 -0.1013 0.41649 -0.10384 0.41858 -0.10615 C 0.41996 -0.10754 0.42153 -0.10847 0.42292 -0.10985 C 0.42812 -0.11564 0.43229 -0.12396 0.43698 -0.13067 C 0.43889 -0.1383 0.44201 -0.14639 0.44548 -0.1531 C 0.44601 -0.15495 0.44687 -0.15865 0.44687 -0.15842 L 0.44826 -0.17368 " pathEditMode="relative" rAng="0" ptsTypes="fffffffffffffffffAA">
                                      <p:cBhvr>
                                        <p:cTn id="20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8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канирование004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9492" y="1067103"/>
            <a:ext cx="2319131" cy="2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сканирование004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229" y="1549691"/>
            <a:ext cx="2156791" cy="1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сканирование004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1284" y="1252229"/>
            <a:ext cx="2067339" cy="21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канирование004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391" y="1002668"/>
            <a:ext cx="1896698" cy="245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сканирование0047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373" y="1583533"/>
            <a:ext cx="2279375" cy="17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канирование0047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4030" y="1437556"/>
            <a:ext cx="1298714" cy="18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сканирование0053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8697" y="1335596"/>
            <a:ext cx="236385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49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373" y="1576704"/>
            <a:ext cx="24071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48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6608" y="1749421"/>
            <a:ext cx="2401928" cy="155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сканирование0053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9298" y="1443675"/>
            <a:ext cx="2196548" cy="18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канирование0050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512" y="1854504"/>
            <a:ext cx="2566121" cy="134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канирование0048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026" y="1590700"/>
            <a:ext cx="2714476" cy="186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канирование0048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684" y="1052736"/>
            <a:ext cx="2729949" cy="26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сканирование0047.jpg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590700"/>
            <a:ext cx="2647122" cy="18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nteltoys.ru/files/catalog/2011/03/3202_img2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245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4-tub-ru.yandex.net/i?id=64028944-61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картинки. Запомни.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u-dom.ru/components/com_virtuemart/shop_image/product/_________________4e8084c5571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0381"/>
            <a:ext cx="82751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сканирование0047.jpg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2763873"/>
            <a:ext cx="1728192" cy="183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канирование0046.jp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1159" y="2337071"/>
            <a:ext cx="2597426" cy="26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канирование0046.jpg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1551" y="2440810"/>
            <a:ext cx="2332383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канирование0050.jpg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1648" y="2593210"/>
            <a:ext cx="2092187" cy="227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канирование0050.jpg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620853"/>
            <a:ext cx="2160104" cy="21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51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2807" y="2760560"/>
            <a:ext cx="1577009" cy="20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51.jpg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0747" y="2840784"/>
            <a:ext cx="1855304" cy="21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канирование0054.jpg"/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0698" y="2813568"/>
            <a:ext cx="2054087" cy="192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канирование0054.jpg"/>
          <p:cNvPicPr>
            <a:picLocks noChangeAspect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9723" y="2759614"/>
            <a:ext cx="1736036" cy="180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канирование0051.jpg"/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2793" y="2759614"/>
            <a:ext cx="2117035" cy="17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сканирование0051.jpg"/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301" y="2919586"/>
            <a:ext cx="1656522" cy="18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m4-tub-ru.yandex.net/i?id=64028944-61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0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NS\Desktop\для продажи\p001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978" y="3346501"/>
            <a:ext cx="1476103" cy="1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NS\Desktop\для продажи\p001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3472" y="1595222"/>
            <a:ext cx="1332412" cy="14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NS\Desktop\p0008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7399" y="1931416"/>
            <a:ext cx="914400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NS\Desktop\p0008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79" y="2825087"/>
            <a:ext cx="1173708" cy="12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NS\Desktop\p000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159" y="1545998"/>
            <a:ext cx="764275" cy="11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NS\Desktop\p0008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7815" y="2067635"/>
            <a:ext cx="1201006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NS\Desktop\p0006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9643" y="520562"/>
            <a:ext cx="862149" cy="9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NS\Desktop\p0006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9487" y="644659"/>
            <a:ext cx="979712" cy="9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NS\Desktop\p0006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69612" y="3395954"/>
            <a:ext cx="1018900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NS\Desktop\p0006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29645" y="3605351"/>
            <a:ext cx="979712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NS\Desktop\p0007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8263" y="3391671"/>
            <a:ext cx="1132765" cy="11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NS\Desktop\p000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79" y="4380931"/>
            <a:ext cx="1005540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NS\Desktop\p0007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4429" y="4795484"/>
            <a:ext cx="1117652" cy="9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NS\Desktop\p0007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9029" y="1856479"/>
            <a:ext cx="1132763" cy="12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508385"/>
            <a:ext cx="1192654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1598" y="520562"/>
            <a:ext cx="1192655" cy="10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3472" y="4687288"/>
            <a:ext cx="1263164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3223" y="5102166"/>
            <a:ext cx="1145598" cy="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79" y="339634"/>
            <a:ext cx="1149534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NS\Desktop\p0009.pn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6572" y="4816650"/>
            <a:ext cx="1149535" cy="10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00233"/>
            <a:ext cx="378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картинки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586294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над…., что под…, что между … и …, что справа от…, что слева от…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9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4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7872" y="332657"/>
            <a:ext cx="15314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канирование004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7080" y="332657"/>
            <a:ext cx="2302565" cy="20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канирование004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3084" y="2709419"/>
            <a:ext cx="2460239" cy="13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46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544893"/>
            <a:ext cx="1963613" cy="122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46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82" y="188640"/>
            <a:ext cx="1426298" cy="19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канирование0049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21" y="2428547"/>
            <a:ext cx="1789044" cy="19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канирование0049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473156"/>
            <a:ext cx="1679713" cy="1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сканирование0046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1518" y="2473156"/>
            <a:ext cx="1783372" cy="18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канирование0049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2369" y="4814547"/>
            <a:ext cx="2040835" cy="16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сканирование0051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7763" y="4543284"/>
            <a:ext cx="1656522" cy="18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сканирование0051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7881" y="4748692"/>
            <a:ext cx="2117035" cy="17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сканирование0050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97" y="4351127"/>
            <a:ext cx="1696279" cy="21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im4-tub-ru.yandex.net/i?id=64028944-61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533" y="14140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 flipH="1">
            <a:off x="2245247" y="3139377"/>
            <a:ext cx="4230221" cy="971916"/>
          </a:xfrm>
          <a:custGeom>
            <a:avLst/>
            <a:gdLst>
              <a:gd name="connsiteX0" fmla="*/ 0 w 4484914"/>
              <a:gd name="connsiteY0" fmla="*/ 846666 h 1199847"/>
              <a:gd name="connsiteX1" fmla="*/ 449943 w 4484914"/>
              <a:gd name="connsiteY1" fmla="*/ 1195009 h 1199847"/>
              <a:gd name="connsiteX2" fmla="*/ 711200 w 4484914"/>
              <a:gd name="connsiteY2" fmla="*/ 875695 h 1199847"/>
              <a:gd name="connsiteX3" fmla="*/ 827314 w 4484914"/>
              <a:gd name="connsiteY3" fmla="*/ 687009 h 1199847"/>
              <a:gd name="connsiteX4" fmla="*/ 1393372 w 4484914"/>
              <a:gd name="connsiteY4" fmla="*/ 846666 h 1199847"/>
              <a:gd name="connsiteX5" fmla="*/ 1727200 w 4484914"/>
              <a:gd name="connsiteY5" fmla="*/ 948266 h 1199847"/>
              <a:gd name="connsiteX6" fmla="*/ 1756229 w 4484914"/>
              <a:gd name="connsiteY6" fmla="*/ 570895 h 1199847"/>
              <a:gd name="connsiteX7" fmla="*/ 1973943 w 4484914"/>
              <a:gd name="connsiteY7" fmla="*/ 454781 h 1199847"/>
              <a:gd name="connsiteX8" fmla="*/ 2365829 w 4484914"/>
              <a:gd name="connsiteY8" fmla="*/ 657981 h 1199847"/>
              <a:gd name="connsiteX9" fmla="*/ 2540000 w 4484914"/>
              <a:gd name="connsiteY9" fmla="*/ 512838 h 1199847"/>
              <a:gd name="connsiteX10" fmla="*/ 2641600 w 4484914"/>
              <a:gd name="connsiteY10" fmla="*/ 179009 h 1199847"/>
              <a:gd name="connsiteX11" fmla="*/ 3018972 w 4484914"/>
              <a:gd name="connsiteY11" fmla="*/ 353181 h 1199847"/>
              <a:gd name="connsiteX12" fmla="*/ 3207657 w 4484914"/>
              <a:gd name="connsiteY12" fmla="*/ 454781 h 1199847"/>
              <a:gd name="connsiteX13" fmla="*/ 3367314 w 4484914"/>
              <a:gd name="connsiteY13" fmla="*/ 237066 h 1199847"/>
              <a:gd name="connsiteX14" fmla="*/ 3512457 w 4484914"/>
              <a:gd name="connsiteY14" fmla="*/ 4838 h 1199847"/>
              <a:gd name="connsiteX15" fmla="*/ 3875314 w 4484914"/>
              <a:gd name="connsiteY15" fmla="*/ 208038 h 1199847"/>
              <a:gd name="connsiteX16" fmla="*/ 4005943 w 4484914"/>
              <a:gd name="connsiteY16" fmla="*/ 280609 h 1199847"/>
              <a:gd name="connsiteX17" fmla="*/ 4122057 w 4484914"/>
              <a:gd name="connsiteY17" fmla="*/ 62895 h 1199847"/>
              <a:gd name="connsiteX18" fmla="*/ 4484914 w 4484914"/>
              <a:gd name="connsiteY18" fmla="*/ 19352 h 11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4914" h="1199847">
                <a:moveTo>
                  <a:pt x="0" y="846666"/>
                </a:moveTo>
                <a:cubicBezTo>
                  <a:pt x="165705" y="1018418"/>
                  <a:pt x="331410" y="1190171"/>
                  <a:pt x="449943" y="1195009"/>
                </a:cubicBezTo>
                <a:cubicBezTo>
                  <a:pt x="568476" y="1199847"/>
                  <a:pt x="648305" y="960362"/>
                  <a:pt x="711200" y="875695"/>
                </a:cubicBezTo>
                <a:cubicBezTo>
                  <a:pt x="774095" y="791028"/>
                  <a:pt x="713619" y="691847"/>
                  <a:pt x="827314" y="687009"/>
                </a:cubicBezTo>
                <a:cubicBezTo>
                  <a:pt x="941009" y="682171"/>
                  <a:pt x="1243391" y="803123"/>
                  <a:pt x="1393372" y="846666"/>
                </a:cubicBezTo>
                <a:cubicBezTo>
                  <a:pt x="1543353" y="890209"/>
                  <a:pt x="1666724" y="994228"/>
                  <a:pt x="1727200" y="948266"/>
                </a:cubicBezTo>
                <a:cubicBezTo>
                  <a:pt x="1787676" y="902304"/>
                  <a:pt x="1715105" y="653143"/>
                  <a:pt x="1756229" y="570895"/>
                </a:cubicBezTo>
                <a:cubicBezTo>
                  <a:pt x="1797353" y="488647"/>
                  <a:pt x="1872343" y="440267"/>
                  <a:pt x="1973943" y="454781"/>
                </a:cubicBezTo>
                <a:cubicBezTo>
                  <a:pt x="2075543" y="469295"/>
                  <a:pt x="2271486" y="648305"/>
                  <a:pt x="2365829" y="657981"/>
                </a:cubicBezTo>
                <a:cubicBezTo>
                  <a:pt x="2460172" y="667657"/>
                  <a:pt x="2494038" y="592667"/>
                  <a:pt x="2540000" y="512838"/>
                </a:cubicBezTo>
                <a:cubicBezTo>
                  <a:pt x="2585962" y="433009"/>
                  <a:pt x="2561771" y="205618"/>
                  <a:pt x="2641600" y="179009"/>
                </a:cubicBezTo>
                <a:cubicBezTo>
                  <a:pt x="2721429" y="152400"/>
                  <a:pt x="2924629" y="307219"/>
                  <a:pt x="3018972" y="353181"/>
                </a:cubicBezTo>
                <a:cubicBezTo>
                  <a:pt x="3113315" y="399143"/>
                  <a:pt x="3149600" y="474134"/>
                  <a:pt x="3207657" y="454781"/>
                </a:cubicBezTo>
                <a:cubicBezTo>
                  <a:pt x="3265714" y="435429"/>
                  <a:pt x="3316514" y="312057"/>
                  <a:pt x="3367314" y="237066"/>
                </a:cubicBezTo>
                <a:cubicBezTo>
                  <a:pt x="3418114" y="162075"/>
                  <a:pt x="3427790" y="9676"/>
                  <a:pt x="3512457" y="4838"/>
                </a:cubicBezTo>
                <a:cubicBezTo>
                  <a:pt x="3597124" y="0"/>
                  <a:pt x="3875314" y="208038"/>
                  <a:pt x="3875314" y="208038"/>
                </a:cubicBezTo>
                <a:cubicBezTo>
                  <a:pt x="3957562" y="254000"/>
                  <a:pt x="3964819" y="304799"/>
                  <a:pt x="4005943" y="280609"/>
                </a:cubicBezTo>
                <a:cubicBezTo>
                  <a:pt x="4047067" y="256419"/>
                  <a:pt x="4042229" y="106438"/>
                  <a:pt x="4122057" y="62895"/>
                </a:cubicBezTo>
                <a:cubicBezTo>
                  <a:pt x="4201885" y="19352"/>
                  <a:pt x="4484914" y="19352"/>
                  <a:pt x="4484914" y="19352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0670" y="1248952"/>
            <a:ext cx="1000132" cy="1428760"/>
            <a:chOff x="7500958" y="285728"/>
            <a:chExt cx="1428760" cy="1857388"/>
          </a:xfrm>
          <a:noFill/>
        </p:grpSpPr>
        <p:sp>
          <p:nvSpPr>
            <p:cNvPr id="4" name="Прямоугольник 3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73678" y="-36908"/>
            <a:ext cx="1000132" cy="1428760"/>
            <a:chOff x="7500958" y="285728"/>
            <a:chExt cx="1428760" cy="1857388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245116" y="2249084"/>
            <a:ext cx="1000132" cy="1428760"/>
            <a:chOff x="7500958" y="285728"/>
            <a:chExt cx="1428760" cy="1857388"/>
          </a:xfrm>
          <a:noFill/>
        </p:grpSpPr>
        <p:sp>
          <p:nvSpPr>
            <p:cNvPr id="10" name="Прямоугольник 9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670" y="3606406"/>
            <a:ext cx="1000132" cy="1428760"/>
            <a:chOff x="7500958" y="285728"/>
            <a:chExt cx="1428760" cy="1857388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2314" y="4892290"/>
            <a:ext cx="1000132" cy="1428760"/>
            <a:chOff x="7500958" y="285728"/>
            <a:chExt cx="1428760" cy="1857388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572396" y="1000108"/>
              <a:ext cx="1285884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7500958" y="285728"/>
              <a:ext cx="1428760" cy="71438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87992" y="46313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108" y="167758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0868" y="2677712"/>
            <a:ext cx="490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182" y="4106472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6628" y="539235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олилиния 28"/>
          <p:cNvSpPr/>
          <p:nvPr/>
        </p:nvSpPr>
        <p:spPr>
          <a:xfrm flipH="1">
            <a:off x="2217382" y="792361"/>
            <a:ext cx="4354286" cy="2119085"/>
          </a:xfrm>
          <a:custGeom>
            <a:avLst/>
            <a:gdLst>
              <a:gd name="connsiteX0" fmla="*/ 0 w 4354286"/>
              <a:gd name="connsiteY0" fmla="*/ 2106990 h 2119085"/>
              <a:gd name="connsiteX1" fmla="*/ 449943 w 4354286"/>
              <a:gd name="connsiteY1" fmla="*/ 2048933 h 2119085"/>
              <a:gd name="connsiteX2" fmla="*/ 682172 w 4354286"/>
              <a:gd name="connsiteY2" fmla="*/ 1686075 h 2119085"/>
              <a:gd name="connsiteX3" fmla="*/ 841829 w 4354286"/>
              <a:gd name="connsiteY3" fmla="*/ 1584475 h 2119085"/>
              <a:gd name="connsiteX4" fmla="*/ 1190172 w 4354286"/>
              <a:gd name="connsiteY4" fmla="*/ 1569961 h 2119085"/>
              <a:gd name="connsiteX5" fmla="*/ 1596572 w 4354286"/>
              <a:gd name="connsiteY5" fmla="*/ 1163561 h 2119085"/>
              <a:gd name="connsiteX6" fmla="*/ 1930400 w 4354286"/>
              <a:gd name="connsiteY6" fmla="*/ 873275 h 2119085"/>
              <a:gd name="connsiteX7" fmla="*/ 2394857 w 4354286"/>
              <a:gd name="connsiteY7" fmla="*/ 858761 h 2119085"/>
              <a:gd name="connsiteX8" fmla="*/ 2598057 w 4354286"/>
              <a:gd name="connsiteY8" fmla="*/ 437847 h 2119085"/>
              <a:gd name="connsiteX9" fmla="*/ 2931886 w 4354286"/>
              <a:gd name="connsiteY9" fmla="*/ 365275 h 2119085"/>
              <a:gd name="connsiteX10" fmla="*/ 3193143 w 4354286"/>
              <a:gd name="connsiteY10" fmla="*/ 495904 h 2119085"/>
              <a:gd name="connsiteX11" fmla="*/ 3497943 w 4354286"/>
              <a:gd name="connsiteY11" fmla="*/ 104018 h 2119085"/>
              <a:gd name="connsiteX12" fmla="*/ 4194629 w 4354286"/>
              <a:gd name="connsiteY12" fmla="*/ 16933 h 2119085"/>
              <a:gd name="connsiteX13" fmla="*/ 4354286 w 4354286"/>
              <a:gd name="connsiteY13" fmla="*/ 2418 h 21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286" h="2119085">
                <a:moveTo>
                  <a:pt x="0" y="2106990"/>
                </a:moveTo>
                <a:cubicBezTo>
                  <a:pt x="168124" y="2113037"/>
                  <a:pt x="336248" y="2119085"/>
                  <a:pt x="449943" y="2048933"/>
                </a:cubicBezTo>
                <a:cubicBezTo>
                  <a:pt x="563638" y="1978781"/>
                  <a:pt x="616858" y="1763485"/>
                  <a:pt x="682172" y="1686075"/>
                </a:cubicBezTo>
                <a:cubicBezTo>
                  <a:pt x="747486" y="1608665"/>
                  <a:pt x="757162" y="1603827"/>
                  <a:pt x="841829" y="1584475"/>
                </a:cubicBezTo>
                <a:cubicBezTo>
                  <a:pt x="926496" y="1565123"/>
                  <a:pt x="1064382" y="1640113"/>
                  <a:pt x="1190172" y="1569961"/>
                </a:cubicBezTo>
                <a:cubicBezTo>
                  <a:pt x="1315963" y="1499809"/>
                  <a:pt x="1473201" y="1279675"/>
                  <a:pt x="1596572" y="1163561"/>
                </a:cubicBezTo>
                <a:cubicBezTo>
                  <a:pt x="1719943" y="1047447"/>
                  <a:pt x="1797353" y="924075"/>
                  <a:pt x="1930400" y="873275"/>
                </a:cubicBezTo>
                <a:cubicBezTo>
                  <a:pt x="2063448" y="822475"/>
                  <a:pt x="2283581" y="931332"/>
                  <a:pt x="2394857" y="858761"/>
                </a:cubicBezTo>
                <a:cubicBezTo>
                  <a:pt x="2506133" y="786190"/>
                  <a:pt x="2508552" y="520095"/>
                  <a:pt x="2598057" y="437847"/>
                </a:cubicBezTo>
                <a:cubicBezTo>
                  <a:pt x="2687562" y="355599"/>
                  <a:pt x="2832705" y="355599"/>
                  <a:pt x="2931886" y="365275"/>
                </a:cubicBezTo>
                <a:cubicBezTo>
                  <a:pt x="3031067" y="374951"/>
                  <a:pt x="3098800" y="539447"/>
                  <a:pt x="3193143" y="495904"/>
                </a:cubicBezTo>
                <a:cubicBezTo>
                  <a:pt x="3287486" y="452361"/>
                  <a:pt x="3331029" y="183846"/>
                  <a:pt x="3497943" y="104018"/>
                </a:cubicBezTo>
                <a:cubicBezTo>
                  <a:pt x="3664857" y="24190"/>
                  <a:pt x="4051905" y="33866"/>
                  <a:pt x="4194629" y="16933"/>
                </a:cubicBezTo>
                <a:cubicBezTo>
                  <a:pt x="4337353" y="0"/>
                  <a:pt x="4345819" y="1209"/>
                  <a:pt x="4354286" y="2418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H="1">
            <a:off x="1030801" y="1677581"/>
            <a:ext cx="5053365" cy="1833788"/>
          </a:xfrm>
          <a:custGeom>
            <a:avLst/>
            <a:gdLst>
              <a:gd name="connsiteX0" fmla="*/ 0 w 2917371"/>
              <a:gd name="connsiteY0" fmla="*/ 1257904 h 1608666"/>
              <a:gd name="connsiteX1" fmla="*/ 232228 w 2917371"/>
              <a:gd name="connsiteY1" fmla="*/ 1591733 h 1608666"/>
              <a:gd name="connsiteX2" fmla="*/ 464457 w 2917371"/>
              <a:gd name="connsiteY2" fmla="*/ 1359504 h 1608666"/>
              <a:gd name="connsiteX3" fmla="*/ 420914 w 2917371"/>
              <a:gd name="connsiteY3" fmla="*/ 1011161 h 1608666"/>
              <a:gd name="connsiteX4" fmla="*/ 696685 w 2917371"/>
              <a:gd name="connsiteY4" fmla="*/ 924075 h 1608666"/>
              <a:gd name="connsiteX5" fmla="*/ 1016000 w 2917371"/>
              <a:gd name="connsiteY5" fmla="*/ 1228875 h 1608666"/>
              <a:gd name="connsiteX6" fmla="*/ 1335314 w 2917371"/>
              <a:gd name="connsiteY6" fmla="*/ 1127275 h 1608666"/>
              <a:gd name="connsiteX7" fmla="*/ 1146628 w 2917371"/>
              <a:gd name="connsiteY7" fmla="*/ 749904 h 1608666"/>
              <a:gd name="connsiteX8" fmla="*/ 1277257 w 2917371"/>
              <a:gd name="connsiteY8" fmla="*/ 503161 h 1608666"/>
              <a:gd name="connsiteX9" fmla="*/ 1553028 w 2917371"/>
              <a:gd name="connsiteY9" fmla="*/ 822475 h 1608666"/>
              <a:gd name="connsiteX10" fmla="*/ 2032000 w 2917371"/>
              <a:gd name="connsiteY10" fmla="*/ 633790 h 1608666"/>
              <a:gd name="connsiteX11" fmla="*/ 1828800 w 2917371"/>
              <a:gd name="connsiteY11" fmla="*/ 241904 h 1608666"/>
              <a:gd name="connsiteX12" fmla="*/ 2090057 w 2917371"/>
              <a:gd name="connsiteY12" fmla="*/ 111275 h 1608666"/>
              <a:gd name="connsiteX13" fmla="*/ 2351314 w 2917371"/>
              <a:gd name="connsiteY13" fmla="*/ 328990 h 1608666"/>
              <a:gd name="connsiteX14" fmla="*/ 2612571 w 2917371"/>
              <a:gd name="connsiteY14" fmla="*/ 416075 h 1608666"/>
              <a:gd name="connsiteX15" fmla="*/ 2627085 w 2917371"/>
              <a:gd name="connsiteY15" fmla="*/ 67733 h 1608666"/>
              <a:gd name="connsiteX16" fmla="*/ 2873828 w 2917371"/>
              <a:gd name="connsiteY16" fmla="*/ 9675 h 1608666"/>
              <a:gd name="connsiteX17" fmla="*/ 2888343 w 2917371"/>
              <a:gd name="connsiteY17" fmla="*/ 24190 h 160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7371" h="1608666">
                <a:moveTo>
                  <a:pt x="0" y="1257904"/>
                </a:moveTo>
                <a:cubicBezTo>
                  <a:pt x="77409" y="1416352"/>
                  <a:pt x="154818" y="1574800"/>
                  <a:pt x="232228" y="1591733"/>
                </a:cubicBezTo>
                <a:cubicBezTo>
                  <a:pt x="309638" y="1608666"/>
                  <a:pt x="433009" y="1456266"/>
                  <a:pt x="464457" y="1359504"/>
                </a:cubicBezTo>
                <a:cubicBezTo>
                  <a:pt x="495905" y="1262742"/>
                  <a:pt x="382209" y="1083732"/>
                  <a:pt x="420914" y="1011161"/>
                </a:cubicBezTo>
                <a:cubicBezTo>
                  <a:pt x="459619" y="938590"/>
                  <a:pt x="597504" y="887789"/>
                  <a:pt x="696685" y="924075"/>
                </a:cubicBezTo>
                <a:cubicBezTo>
                  <a:pt x="795866" y="960361"/>
                  <a:pt x="909562" y="1195008"/>
                  <a:pt x="1016000" y="1228875"/>
                </a:cubicBezTo>
                <a:cubicBezTo>
                  <a:pt x="1122438" y="1262742"/>
                  <a:pt x="1313543" y="1207104"/>
                  <a:pt x="1335314" y="1127275"/>
                </a:cubicBezTo>
                <a:cubicBezTo>
                  <a:pt x="1357085" y="1047447"/>
                  <a:pt x="1156304" y="853923"/>
                  <a:pt x="1146628" y="749904"/>
                </a:cubicBezTo>
                <a:cubicBezTo>
                  <a:pt x="1136952" y="645885"/>
                  <a:pt x="1209524" y="491066"/>
                  <a:pt x="1277257" y="503161"/>
                </a:cubicBezTo>
                <a:cubicBezTo>
                  <a:pt x="1344990" y="515256"/>
                  <a:pt x="1427238" y="800704"/>
                  <a:pt x="1553028" y="822475"/>
                </a:cubicBezTo>
                <a:cubicBezTo>
                  <a:pt x="1678818" y="844246"/>
                  <a:pt x="1986038" y="730552"/>
                  <a:pt x="2032000" y="633790"/>
                </a:cubicBezTo>
                <a:cubicBezTo>
                  <a:pt x="2077962" y="537028"/>
                  <a:pt x="1819124" y="328990"/>
                  <a:pt x="1828800" y="241904"/>
                </a:cubicBezTo>
                <a:cubicBezTo>
                  <a:pt x="1838476" y="154818"/>
                  <a:pt x="2002971" y="96761"/>
                  <a:pt x="2090057" y="111275"/>
                </a:cubicBezTo>
                <a:cubicBezTo>
                  <a:pt x="2177143" y="125789"/>
                  <a:pt x="2264228" y="278190"/>
                  <a:pt x="2351314" y="328990"/>
                </a:cubicBezTo>
                <a:cubicBezTo>
                  <a:pt x="2438400" y="379790"/>
                  <a:pt x="2566609" y="459618"/>
                  <a:pt x="2612571" y="416075"/>
                </a:cubicBezTo>
                <a:cubicBezTo>
                  <a:pt x="2658533" y="372532"/>
                  <a:pt x="2583542" y="135466"/>
                  <a:pt x="2627085" y="67733"/>
                </a:cubicBezTo>
                <a:cubicBezTo>
                  <a:pt x="2670628" y="0"/>
                  <a:pt x="2830285" y="16932"/>
                  <a:pt x="2873828" y="9675"/>
                </a:cubicBezTo>
                <a:cubicBezTo>
                  <a:pt x="2917371" y="2418"/>
                  <a:pt x="2902857" y="13304"/>
                  <a:pt x="2888343" y="24190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flipH="1">
            <a:off x="1173676" y="4135483"/>
            <a:ext cx="4478443" cy="655561"/>
          </a:xfrm>
          <a:custGeom>
            <a:avLst/>
            <a:gdLst>
              <a:gd name="connsiteX0" fmla="*/ 0 w 3294743"/>
              <a:gd name="connsiteY0" fmla="*/ 0 h 713618"/>
              <a:gd name="connsiteX1" fmla="*/ 246743 w 3294743"/>
              <a:gd name="connsiteY1" fmla="*/ 435428 h 713618"/>
              <a:gd name="connsiteX2" fmla="*/ 551543 w 3294743"/>
              <a:gd name="connsiteY2" fmla="*/ 362857 h 713618"/>
              <a:gd name="connsiteX3" fmla="*/ 986972 w 3294743"/>
              <a:gd name="connsiteY3" fmla="*/ 290285 h 713618"/>
              <a:gd name="connsiteX4" fmla="*/ 1016000 w 3294743"/>
              <a:gd name="connsiteY4" fmla="*/ 595085 h 713618"/>
              <a:gd name="connsiteX5" fmla="*/ 1364343 w 3294743"/>
              <a:gd name="connsiteY5" fmla="*/ 653142 h 713618"/>
              <a:gd name="connsiteX6" fmla="*/ 1654629 w 3294743"/>
              <a:gd name="connsiteY6" fmla="*/ 232228 h 713618"/>
              <a:gd name="connsiteX7" fmla="*/ 2002972 w 3294743"/>
              <a:gd name="connsiteY7" fmla="*/ 551542 h 713618"/>
              <a:gd name="connsiteX8" fmla="*/ 2322286 w 3294743"/>
              <a:gd name="connsiteY8" fmla="*/ 624114 h 713618"/>
              <a:gd name="connsiteX9" fmla="*/ 2467429 w 3294743"/>
              <a:gd name="connsiteY9" fmla="*/ 246742 h 713618"/>
              <a:gd name="connsiteX10" fmla="*/ 2844800 w 3294743"/>
              <a:gd name="connsiteY10" fmla="*/ 261257 h 713618"/>
              <a:gd name="connsiteX11" fmla="*/ 2888343 w 3294743"/>
              <a:gd name="connsiteY11" fmla="*/ 638628 h 713618"/>
              <a:gd name="connsiteX12" fmla="*/ 3135086 w 3294743"/>
              <a:gd name="connsiteY12" fmla="*/ 624114 h 713618"/>
              <a:gd name="connsiteX13" fmla="*/ 3294743 w 3294743"/>
              <a:gd name="connsiteY13" fmla="*/ 377371 h 71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4743" h="713618">
                <a:moveTo>
                  <a:pt x="0" y="0"/>
                </a:moveTo>
                <a:cubicBezTo>
                  <a:pt x="77409" y="187476"/>
                  <a:pt x="154819" y="374952"/>
                  <a:pt x="246743" y="435428"/>
                </a:cubicBezTo>
                <a:cubicBezTo>
                  <a:pt x="338667" y="495904"/>
                  <a:pt x="428172" y="387047"/>
                  <a:pt x="551543" y="362857"/>
                </a:cubicBezTo>
                <a:cubicBezTo>
                  <a:pt x="674914" y="338667"/>
                  <a:pt x="909563" y="251580"/>
                  <a:pt x="986972" y="290285"/>
                </a:cubicBezTo>
                <a:cubicBezTo>
                  <a:pt x="1064381" y="328990"/>
                  <a:pt x="953105" y="534609"/>
                  <a:pt x="1016000" y="595085"/>
                </a:cubicBezTo>
                <a:cubicBezTo>
                  <a:pt x="1078895" y="655561"/>
                  <a:pt x="1257905" y="713618"/>
                  <a:pt x="1364343" y="653142"/>
                </a:cubicBezTo>
                <a:cubicBezTo>
                  <a:pt x="1470781" y="592666"/>
                  <a:pt x="1548191" y="249161"/>
                  <a:pt x="1654629" y="232228"/>
                </a:cubicBezTo>
                <a:cubicBezTo>
                  <a:pt x="1761067" y="215295"/>
                  <a:pt x="1891696" y="486228"/>
                  <a:pt x="2002972" y="551542"/>
                </a:cubicBezTo>
                <a:cubicBezTo>
                  <a:pt x="2114248" y="616856"/>
                  <a:pt x="2244876" y="674914"/>
                  <a:pt x="2322286" y="624114"/>
                </a:cubicBezTo>
                <a:cubicBezTo>
                  <a:pt x="2399696" y="573314"/>
                  <a:pt x="2380343" y="307218"/>
                  <a:pt x="2467429" y="246742"/>
                </a:cubicBezTo>
                <a:cubicBezTo>
                  <a:pt x="2554515" y="186266"/>
                  <a:pt x="2774648" y="195943"/>
                  <a:pt x="2844800" y="261257"/>
                </a:cubicBezTo>
                <a:cubicBezTo>
                  <a:pt x="2914952" y="326571"/>
                  <a:pt x="2839962" y="578152"/>
                  <a:pt x="2888343" y="638628"/>
                </a:cubicBezTo>
                <a:cubicBezTo>
                  <a:pt x="2936724" y="699104"/>
                  <a:pt x="3067353" y="667657"/>
                  <a:pt x="3135086" y="624114"/>
                </a:cubicBezTo>
                <a:cubicBezTo>
                  <a:pt x="3202819" y="580571"/>
                  <a:pt x="3248781" y="478971"/>
                  <a:pt x="3294743" y="377371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flipH="1">
            <a:off x="2245248" y="4372594"/>
            <a:ext cx="5205791" cy="2138438"/>
          </a:xfrm>
          <a:custGeom>
            <a:avLst/>
            <a:gdLst>
              <a:gd name="connsiteX0" fmla="*/ 96762 w 5205791"/>
              <a:gd name="connsiteY0" fmla="*/ 0 h 2138438"/>
              <a:gd name="connsiteX1" fmla="*/ 53219 w 5205791"/>
              <a:gd name="connsiteY1" fmla="*/ 420914 h 2138438"/>
              <a:gd name="connsiteX2" fmla="*/ 416076 w 5205791"/>
              <a:gd name="connsiteY2" fmla="*/ 624114 h 2138438"/>
              <a:gd name="connsiteX3" fmla="*/ 851505 w 5205791"/>
              <a:gd name="connsiteY3" fmla="*/ 522514 h 2138438"/>
              <a:gd name="connsiteX4" fmla="*/ 1025676 w 5205791"/>
              <a:gd name="connsiteY4" fmla="*/ 769257 h 2138438"/>
              <a:gd name="connsiteX5" fmla="*/ 836991 w 5205791"/>
              <a:gd name="connsiteY5" fmla="*/ 1059543 h 2138438"/>
              <a:gd name="connsiteX6" fmla="*/ 982134 w 5205791"/>
              <a:gd name="connsiteY6" fmla="*/ 1393371 h 2138438"/>
              <a:gd name="connsiteX7" fmla="*/ 1257905 w 5205791"/>
              <a:gd name="connsiteY7" fmla="*/ 1088571 h 2138438"/>
              <a:gd name="connsiteX8" fmla="*/ 1591734 w 5205791"/>
              <a:gd name="connsiteY8" fmla="*/ 1335314 h 2138438"/>
              <a:gd name="connsiteX9" fmla="*/ 1490134 w 5205791"/>
              <a:gd name="connsiteY9" fmla="*/ 1770743 h 2138438"/>
              <a:gd name="connsiteX10" fmla="*/ 1882019 w 5205791"/>
              <a:gd name="connsiteY10" fmla="*/ 1814285 h 2138438"/>
              <a:gd name="connsiteX11" fmla="*/ 2099734 w 5205791"/>
              <a:gd name="connsiteY11" fmla="*/ 1422400 h 2138438"/>
              <a:gd name="connsiteX12" fmla="*/ 2506134 w 5205791"/>
              <a:gd name="connsiteY12" fmla="*/ 1480457 h 2138438"/>
              <a:gd name="connsiteX13" fmla="*/ 2448076 w 5205791"/>
              <a:gd name="connsiteY13" fmla="*/ 1872343 h 2138438"/>
              <a:gd name="connsiteX14" fmla="*/ 2810934 w 5205791"/>
              <a:gd name="connsiteY14" fmla="*/ 2002971 h 2138438"/>
              <a:gd name="connsiteX15" fmla="*/ 2970591 w 5205791"/>
              <a:gd name="connsiteY15" fmla="*/ 1596571 h 2138438"/>
              <a:gd name="connsiteX16" fmla="*/ 3289905 w 5205791"/>
              <a:gd name="connsiteY16" fmla="*/ 1582057 h 2138438"/>
              <a:gd name="connsiteX17" fmla="*/ 3478591 w 5205791"/>
              <a:gd name="connsiteY17" fmla="*/ 2090057 h 2138438"/>
              <a:gd name="connsiteX18" fmla="*/ 3914019 w 5205791"/>
              <a:gd name="connsiteY18" fmla="*/ 1872343 h 2138438"/>
              <a:gd name="connsiteX19" fmla="*/ 3899505 w 5205791"/>
              <a:gd name="connsiteY19" fmla="*/ 1509485 h 2138438"/>
              <a:gd name="connsiteX20" fmla="*/ 4262362 w 5205791"/>
              <a:gd name="connsiteY20" fmla="*/ 1596571 h 2138438"/>
              <a:gd name="connsiteX21" fmla="*/ 4451048 w 5205791"/>
              <a:gd name="connsiteY21" fmla="*/ 1915885 h 2138438"/>
              <a:gd name="connsiteX22" fmla="*/ 4755848 w 5205791"/>
              <a:gd name="connsiteY22" fmla="*/ 1712685 h 2138438"/>
              <a:gd name="connsiteX23" fmla="*/ 4755848 w 5205791"/>
              <a:gd name="connsiteY23" fmla="*/ 1349828 h 2138438"/>
              <a:gd name="connsiteX24" fmla="*/ 5205791 w 5205791"/>
              <a:gd name="connsiteY24" fmla="*/ 1407885 h 21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05791" h="2138438">
                <a:moveTo>
                  <a:pt x="96762" y="0"/>
                </a:moveTo>
                <a:cubicBezTo>
                  <a:pt x="48381" y="158447"/>
                  <a:pt x="0" y="316895"/>
                  <a:pt x="53219" y="420914"/>
                </a:cubicBezTo>
                <a:cubicBezTo>
                  <a:pt x="106438" y="524933"/>
                  <a:pt x="283028" y="607181"/>
                  <a:pt x="416076" y="624114"/>
                </a:cubicBezTo>
                <a:cubicBezTo>
                  <a:pt x="549124" y="641047"/>
                  <a:pt x="749905" y="498324"/>
                  <a:pt x="851505" y="522514"/>
                </a:cubicBezTo>
                <a:cubicBezTo>
                  <a:pt x="953105" y="546704"/>
                  <a:pt x="1028095" y="679752"/>
                  <a:pt x="1025676" y="769257"/>
                </a:cubicBezTo>
                <a:cubicBezTo>
                  <a:pt x="1023257" y="858762"/>
                  <a:pt x="844248" y="955524"/>
                  <a:pt x="836991" y="1059543"/>
                </a:cubicBezTo>
                <a:cubicBezTo>
                  <a:pt x="829734" y="1163562"/>
                  <a:pt x="911982" y="1388533"/>
                  <a:pt x="982134" y="1393371"/>
                </a:cubicBezTo>
                <a:cubicBezTo>
                  <a:pt x="1052286" y="1398209"/>
                  <a:pt x="1156305" y="1098247"/>
                  <a:pt x="1257905" y="1088571"/>
                </a:cubicBezTo>
                <a:cubicBezTo>
                  <a:pt x="1359505" y="1078895"/>
                  <a:pt x="1553029" y="1221619"/>
                  <a:pt x="1591734" y="1335314"/>
                </a:cubicBezTo>
                <a:cubicBezTo>
                  <a:pt x="1630439" y="1449009"/>
                  <a:pt x="1441753" y="1690915"/>
                  <a:pt x="1490134" y="1770743"/>
                </a:cubicBezTo>
                <a:cubicBezTo>
                  <a:pt x="1538515" y="1850571"/>
                  <a:pt x="1780419" y="1872342"/>
                  <a:pt x="1882019" y="1814285"/>
                </a:cubicBezTo>
                <a:cubicBezTo>
                  <a:pt x="1983619" y="1756228"/>
                  <a:pt x="1995715" y="1478038"/>
                  <a:pt x="2099734" y="1422400"/>
                </a:cubicBezTo>
                <a:cubicBezTo>
                  <a:pt x="2203753" y="1366762"/>
                  <a:pt x="2448077" y="1405467"/>
                  <a:pt x="2506134" y="1480457"/>
                </a:cubicBezTo>
                <a:cubicBezTo>
                  <a:pt x="2564191" y="1555447"/>
                  <a:pt x="2397276" y="1785257"/>
                  <a:pt x="2448076" y="1872343"/>
                </a:cubicBezTo>
                <a:cubicBezTo>
                  <a:pt x="2498876" y="1959429"/>
                  <a:pt x="2723848" y="2048933"/>
                  <a:pt x="2810934" y="2002971"/>
                </a:cubicBezTo>
                <a:cubicBezTo>
                  <a:pt x="2898020" y="1957009"/>
                  <a:pt x="2890763" y="1666723"/>
                  <a:pt x="2970591" y="1596571"/>
                </a:cubicBezTo>
                <a:cubicBezTo>
                  <a:pt x="3050419" y="1526419"/>
                  <a:pt x="3205238" y="1499809"/>
                  <a:pt x="3289905" y="1582057"/>
                </a:cubicBezTo>
                <a:cubicBezTo>
                  <a:pt x="3374572" y="1664305"/>
                  <a:pt x="3374572" y="2041676"/>
                  <a:pt x="3478591" y="2090057"/>
                </a:cubicBezTo>
                <a:cubicBezTo>
                  <a:pt x="3582610" y="2138438"/>
                  <a:pt x="3843867" y="1969105"/>
                  <a:pt x="3914019" y="1872343"/>
                </a:cubicBezTo>
                <a:cubicBezTo>
                  <a:pt x="3984171" y="1775581"/>
                  <a:pt x="3841448" y="1555447"/>
                  <a:pt x="3899505" y="1509485"/>
                </a:cubicBezTo>
                <a:cubicBezTo>
                  <a:pt x="3957562" y="1463523"/>
                  <a:pt x="4170438" y="1528838"/>
                  <a:pt x="4262362" y="1596571"/>
                </a:cubicBezTo>
                <a:cubicBezTo>
                  <a:pt x="4354286" y="1664304"/>
                  <a:pt x="4368800" y="1896533"/>
                  <a:pt x="4451048" y="1915885"/>
                </a:cubicBezTo>
                <a:cubicBezTo>
                  <a:pt x="4533296" y="1935237"/>
                  <a:pt x="4705048" y="1807028"/>
                  <a:pt x="4755848" y="1712685"/>
                </a:cubicBezTo>
                <a:cubicBezTo>
                  <a:pt x="4806648" y="1618342"/>
                  <a:pt x="4680857" y="1400628"/>
                  <a:pt x="4755848" y="1349828"/>
                </a:cubicBezTo>
                <a:cubicBezTo>
                  <a:pt x="4830839" y="1299028"/>
                  <a:pt x="5018315" y="1353456"/>
                  <a:pt x="5205791" y="1407885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корабль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4168" y="2075941"/>
            <a:ext cx="2962142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C -0.0441 0.0037 -0.06962 -0.00139 -0.11371 -0.0044 C -0.12951 -0.01249 -0.14201 -0.02428 -0.15868 -0.02914 C -0.17222 -0.04186 -0.15521 -0.02706 -0.17621 -0.04024 C -0.18924 -0.04834 -0.19948 -0.0562 -0.21354 -0.05944 C -0.22292 -0.06799 -0.2158 -0.06291 -0.22726 -0.06753 C -0.23108 -0.06915 -0.23906 -0.07285 -0.23906 -0.07262 C -0.24514 -0.08164 -0.2618 -0.08973 -0.27049 -0.09205 C -0.2783 -0.10014 -0.2842 -0.10523 -0.29375 -0.1087 C -0.30139 -0.11633 -0.30781 -0.11772 -0.31528 -0.12489 C -0.31944 -0.13391 -0.32465 -0.14038 -0.32899 -0.1494 C -0.33177 -0.15495 -0.3342 -0.1605 -0.3368 -0.16605 C -0.33802 -0.1686 -0.34097 -0.17415 -0.34097 -0.17368 C -0.34236 -0.18409 -0.34114 -0.19542 -0.34479 -0.20444 C -0.34687 -0.21022 -0.35226 -0.21277 -0.35469 -0.21786 C -0.3559 -0.22063 -0.35729 -0.22341 -0.35851 -0.22641 C -0.36476 -0.2426 -0.36701 -0.25509 -0.37621 -0.26712 C -0.37639 -0.26804 -0.37882 -0.28423 -0.38003 -0.28631 C -0.38576 -0.29718 -0.39601 -0.31106 -0.40347 -0.31915 C -0.40989 -0.34066 -0.41788 -0.34945 -0.43281 -0.35754 C -0.43576 -0.36957 -0.44271 -0.37234 -0.44861 -0.38206 C -0.45868 -0.39894 -0.4467 -0.38252 -0.45625 -0.39593 C -0.46042 -0.40171 -0.47187 -0.40657 -0.47187 -0.40634 " pathEditMode="relative" rAng="0" ptsTypes="ffffffffffffffffffffff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-19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2058 C -0.08959 -0.03238 -0.08212 -0.02637 -0.12917 -0.02799 C -0.1375 -0.03215 -0.14584 -0.03515 -0.15452 -0.03747 C -0.16094 -0.04325 -0.16806 -0.04672 -0.1757 -0.0488 C -0.18351 -0.05921 -0.19532 -0.06291 -0.20521 -0.06938 C -0.20677 -0.07031 -0.20799 -0.07193 -0.20938 -0.07308 C -0.21129 -0.07447 -0.2132 -0.07563 -0.21511 -0.07678 C -0.22032 -0.08418 -0.22709 -0.08996 -0.23334 -0.09575 C -0.23924 -0.10107 -0.24236 -0.11147 -0.24757 -0.11818 C -0.25434 -0.13668 -0.26302 -0.15634 -0.27431 -0.17068 C -0.27639 -0.17923 -0.28073 -0.18502 -0.28559 -0.19126 C -0.28733 -0.19589 -0.28959 -0.19982 -0.29115 -0.20444 C -0.29236 -0.20814 -0.29254 -0.21231 -0.29393 -0.21577 C -0.29497 -0.21809 -0.29705 -0.21924 -0.29827 -0.22132 C -0.30035 -0.22479 -0.30104 -0.23011 -0.30382 -0.23266 C -0.31302 -0.24075 -0.32379 -0.25116 -0.3349 -0.25324 C -0.34184 -0.25463 -0.34896 -0.2544 -0.35591 -0.25509 C -0.36823 -0.26041 -0.37969 -0.26133 -0.39254 -0.26272 C -0.40834 -0.26781 -0.42413 -0.26873 -0.44045 -0.27012 C -0.45191 -0.2685 -0.45521 -0.26873 -0.46441 -0.26272 C -0.4691 -0.25601 -0.48021 -0.25231 -0.48698 -0.24954 C -0.49948 -0.24468 -0.51129 -0.23798 -0.52361 -0.23266 C -0.529 -0.22803 -0.52604 -0.22896 -0.53195 -0.22896 " pathEditMode="relative" rAng="0" ptsTypes="ffffffffffffffffffffffA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-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262 C -0.01511 0.08002 -0.03038 0.08395 -0.04861 0.0858 C -0.0566 0.08834 -0.06459 0.0888 -0.07257 0.09135 C -0.08525 0.09065 -0.09792 0.09065 -0.11059 0.0895 C -0.11372 0.08927 -0.11806 0.08534 -0.12049 0.08395 C -0.12691 0.08048 -0.13368 0.07909 -0.14028 0.07632 C -0.14688 0.0703 -0.15052 0.06406 -0.15851 0.06128 C -0.17049 0.05088 -0.16424 0.05643 -0.17691 0.0444 C -0.18177 0.03978 -0.18368 0.03584 -0.18959 0.0333 C -0.19306 0.02821 -0.19601 0.0259 -0.20087 0.02382 C -0.20504 0.01827 -0.20799 0.01503 -0.21354 0.01249 C -0.21615 0.00902 -0.21841 0.00532 -0.22188 0.00324 C -0.22466 0.00162 -0.23038 -0.00046 -0.23038 -0.00023 C -0.23299 -0.00301 -0.23646 -0.0037 -0.23889 -0.00625 C -0.2467 -0.01434 -0.23611 -0.00995 -0.24584 -0.0155 C -0.24861 -0.01712 -0.25434 -0.0192 -0.25434 -0.01897 C -0.27986 -0.04325 -0.33785 -0.03932 -0.36129 -0.04001 C -0.38473 -0.04996 -0.40764 -0.03539 -0.43038 -0.03053 C -0.43542 -0.02822 -0.43316 -0.02868 -0.4375 -0.02868 " pathEditMode="relative" rAng="0" ptsTypes="ffffffffffffffffffA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5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-0.04996 C 0.03264 -0.04649 0.03055 -0.04279 0.02899 -0.03839 C 0.02691 -0.03261 0.02552 -0.02544 0.02343 -0.02035 C -0.01389 0.06545 -0.07257 0.03654 -0.11163 0.03862 C -0.1217 0.04949 -0.12934 0.06915 -0.13924 0.07932 C -0.14514 0.09967 -0.15348 0.10106 -0.16146 0.10916 C -0.17934 0.10707 -0.19723 0.10846 -0.21511 0.10337 C -0.2224 0.10106 -0.23351 0.0851 -0.2408 0.07932 C -0.2599 0.06337 -0.27413 0.05458 -0.29462 0.05018 C -0.30538 0.04163 -0.31233 0.03723 -0.32431 0.03284 C -0.33889 0.01526 -0.32292 0.03284 -0.35538 0.02035 C -0.36615 0.01688 -0.35608 0.0111 -0.36841 0.003 C -0.37466 -0.00139 -0.38073 -0.0007 -0.38698 -0.00278 C -0.39549 -0.0007 -0.40417 -0.00139 -0.41285 0.003 C -0.4217 0.0074 -0.43177 0.02035 -0.44063 0.02636 C -0.45452 0.0451 -0.45955 0.05088 -0.47587 0.0562 C -0.48629 0.06707 -0.4967 0.06915 -0.50729 0.07932 C -0.51771 0.0895 -0.52813 0.09967 -0.53872 0.10916 C -0.5474 0.11725 -0.55417 0.12951 -0.56268 0.13899 C -0.56632 0.14338 -0.57379 0.15055 -0.57379 0.15125 C -0.57552 0.15425 -0.57917 0.16235 -0.57917 0.16304 " pathEditMode="relative" rAng="0" ptsTypes="ffffffffffffffffffffA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4" y="10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8649 C -0.00243 0.09713 -0.00139 0.11609 -0.0066 0.12465 C -0.00782 0.14038 -0.00799 0.15772 -0.01233 0.17206 C -0.01441 0.18524 -0.01875 0.1938 -0.02396 0.20421 C -0.02761 0.21138 -0.03021 0.22016 -0.03559 0.2234 C -0.03941 0.22942 -0.04341 0.23404 -0.04861 0.23658 C -0.05816 0.24653 -0.06788 0.25555 -0.07761 0.26526 C -0.079 0.26665 -0.08073 0.26804 -0.08229 0.26896 C -0.08455 0.27035 -0.08924 0.27266 -0.08924 0.27289 C -0.10191 0.28723 -0.10903 0.28954 -0.12535 0.29186 C -0.14861 0.30018 -0.17986 0.29695 -0.20087 0.29764 C -0.21441 0.30458 -0.23004 0.30828 -0.2441 0.31105 C -0.25313 0.31591 -0.2625 0.3173 -0.27188 0.31845 C -0.28299 0.32424 -0.2941 0.32632 -0.30573 0.32817 C -0.31493 0.33187 -0.32431 0.33349 -0.33368 0.33557 C -0.34028 0.33695 -0.34705 0.34181 -0.35348 0.34343 C -0.35886 0.34459 -0.36441 0.34459 -0.36979 0.34528 C -0.37709 0.34759 -0.38438 0.34944 -0.39184 0.35083 C -0.41372 0.34898 -0.40973 0.35939 -0.41389 0.34528 " pathEditMode="relative" rAng="0" ptsTypes="ffffffffffffffffffA">
                                      <p:cBhvr>
                                        <p:cTn id="2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5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779" y="260648"/>
            <a:ext cx="1961322" cy="24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канирование005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2741" y="755373"/>
            <a:ext cx="3140765" cy="12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46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26908"/>
            <a:ext cx="1669774" cy="23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5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4761" y="440770"/>
            <a:ext cx="2092187" cy="227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канирование0051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641" y="2798476"/>
            <a:ext cx="18155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канирование0051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0380" y="2798476"/>
            <a:ext cx="2355574" cy="155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сканирование0047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0905" y="2687012"/>
            <a:ext cx="1510749" cy="16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 descr="сканирование005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5954" y="2720143"/>
            <a:ext cx="2067340" cy="15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сканирование0051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689" y="4720040"/>
            <a:ext cx="1579071" cy="18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 descr="сканирование0053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5808" y="4704524"/>
            <a:ext cx="2262809" cy="169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сканирование0054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4259" y="4784036"/>
            <a:ext cx="1747395" cy="18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сканирование0049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7488" y="4704524"/>
            <a:ext cx="1550505" cy="20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im4-tub-ru.yandex.net/i?id=64028944-61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300" y="-3064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сканирование005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476673"/>
            <a:ext cx="1440160" cy="19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сканирование005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6765613" y="146806"/>
            <a:ext cx="1715065" cy="20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канирование004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66307"/>
            <a:ext cx="1584176" cy="20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54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85576"/>
            <a:ext cx="1736036" cy="180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48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5613" y="2609497"/>
            <a:ext cx="2171129" cy="14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канирование0047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962" y="2640023"/>
            <a:ext cx="1656184" cy="112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сканирование0050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2487" y="2702261"/>
            <a:ext cx="2167650" cy="147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сканирование005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7528" y="2343031"/>
            <a:ext cx="2196548" cy="18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канирование0046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4282704"/>
            <a:ext cx="1658177" cy="18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сканирование0051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59" y="4282704"/>
            <a:ext cx="1577009" cy="20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сканирование0048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7840" y="4060416"/>
            <a:ext cx="2307773" cy="22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сканирование0051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4308250"/>
            <a:ext cx="1728192" cy="20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im4-tub-ru.yandex.net/i?id=64028944-61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073" y="45717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Составь предложение по картинкам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04529" y="532413"/>
            <a:ext cx="8468511" cy="2132092"/>
            <a:chOff x="304529" y="532413"/>
            <a:chExt cx="8468511" cy="2132092"/>
          </a:xfrm>
        </p:grpSpPr>
        <p:pic>
          <p:nvPicPr>
            <p:cNvPr id="3" name="Рисунок 2" descr="сканирование0048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55536" y="532413"/>
              <a:ext cx="3217504" cy="190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3" descr="сканирование0050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529" y="703438"/>
              <a:ext cx="2880320" cy="196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люс 4"/>
            <p:cNvSpPr/>
            <p:nvPr/>
          </p:nvSpPr>
          <p:spPr>
            <a:xfrm>
              <a:off x="3707904" y="703438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0890" y="2664505"/>
            <a:ext cx="7903842" cy="1895061"/>
            <a:chOff x="520890" y="2664505"/>
            <a:chExt cx="7903842" cy="1895061"/>
          </a:xfrm>
        </p:grpSpPr>
        <p:pic>
          <p:nvPicPr>
            <p:cNvPr id="6" name="Рисунок 1" descr="сканирование0053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28184" y="2664505"/>
              <a:ext cx="2196548" cy="189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сканирование0049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0890" y="2850035"/>
              <a:ext cx="267694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люс 7"/>
            <p:cNvSpPr/>
            <p:nvPr/>
          </p:nvSpPr>
          <p:spPr>
            <a:xfrm>
              <a:off x="3707904" y="2797026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99592" y="4555230"/>
            <a:ext cx="7214503" cy="2071683"/>
            <a:chOff x="899592" y="4555230"/>
            <a:chExt cx="7214503" cy="2071683"/>
          </a:xfrm>
        </p:grpSpPr>
        <p:pic>
          <p:nvPicPr>
            <p:cNvPr id="9" name="Рисунок 8" descr="сканирование0048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9592" y="4555230"/>
              <a:ext cx="2112707" cy="207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 descr="сканирование0050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4481" y="4734338"/>
              <a:ext cx="1899614" cy="186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люс 10"/>
            <p:cNvSpPr/>
            <p:nvPr/>
          </p:nvSpPr>
          <p:spPr>
            <a:xfrm>
              <a:off x="3828931" y="4859357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2" descr="http://im4-tub-ru.yandex.net/i?id=64028944-6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-4660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55576" y="354655"/>
            <a:ext cx="8098375" cy="2252871"/>
            <a:chOff x="755576" y="354655"/>
            <a:chExt cx="8098375" cy="2252871"/>
          </a:xfrm>
        </p:grpSpPr>
        <p:pic>
          <p:nvPicPr>
            <p:cNvPr id="2" name="Рисунок 1" descr="сканирование0048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548680"/>
              <a:ext cx="1440160" cy="186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Рисунок 2" descr="сканирование0048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0112" y="354655"/>
              <a:ext cx="3273839" cy="225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люс 3"/>
            <p:cNvSpPr/>
            <p:nvPr/>
          </p:nvSpPr>
          <p:spPr>
            <a:xfrm>
              <a:off x="3419872" y="802386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48746" y="2708920"/>
            <a:ext cx="7334472" cy="1802296"/>
            <a:chOff x="748746" y="2708920"/>
            <a:chExt cx="7334472" cy="1802296"/>
          </a:xfrm>
        </p:grpSpPr>
        <p:pic>
          <p:nvPicPr>
            <p:cNvPr id="5" name="Рисунок 4" descr="сканирование0047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2708920"/>
              <a:ext cx="2647122" cy="180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 descr="сканирование0050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8746" y="2947460"/>
              <a:ext cx="1216387" cy="1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люс 8"/>
            <p:cNvSpPr/>
            <p:nvPr/>
          </p:nvSpPr>
          <p:spPr>
            <a:xfrm>
              <a:off x="3572272" y="2977438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5576" y="4511216"/>
            <a:ext cx="7539850" cy="1949083"/>
            <a:chOff x="755576" y="4511216"/>
            <a:chExt cx="7539850" cy="1949083"/>
          </a:xfrm>
        </p:grpSpPr>
        <p:pic>
          <p:nvPicPr>
            <p:cNvPr id="7" name="Рисунок 6" descr="сканирование0054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4511216"/>
              <a:ext cx="2054087" cy="192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сканирование0049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38635" y="4671254"/>
              <a:ext cx="2156791" cy="178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люс 9"/>
            <p:cNvSpPr/>
            <p:nvPr/>
          </p:nvSpPr>
          <p:spPr>
            <a:xfrm>
              <a:off x="3650433" y="4887071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://im4-tub-ru.yandex.net/i?id=64028944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299" y="379684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80691" y="214313"/>
            <a:ext cx="6876922" cy="1784954"/>
            <a:chOff x="468382" y="214313"/>
            <a:chExt cx="7706011" cy="2182812"/>
          </a:xfrm>
        </p:grpSpPr>
        <p:pic>
          <p:nvPicPr>
            <p:cNvPr id="2" name="Рисунок 3" descr="сканирование0052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2" y="214313"/>
              <a:ext cx="1785938" cy="218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Рисунок 2" descr="сканирование0046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6216" y="578738"/>
              <a:ext cx="1658177" cy="181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люс 7"/>
            <p:cNvSpPr/>
            <p:nvPr/>
          </p:nvSpPr>
          <p:spPr>
            <a:xfrm>
              <a:off x="3664158" y="598996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0690" y="2397125"/>
            <a:ext cx="7900565" cy="2001562"/>
            <a:chOff x="380690" y="2397125"/>
            <a:chExt cx="7900565" cy="2001562"/>
          </a:xfrm>
        </p:grpSpPr>
        <p:pic>
          <p:nvPicPr>
            <p:cNvPr id="4" name="Рисунок 1" descr="сканирование0053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690" y="2397125"/>
              <a:ext cx="2067340" cy="153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 descr="сканирование0049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0750" y="2397125"/>
              <a:ext cx="1550505" cy="20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люс 8"/>
            <p:cNvSpPr/>
            <p:nvPr/>
          </p:nvSpPr>
          <p:spPr>
            <a:xfrm>
              <a:off x="3664158" y="2588664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1560" y="4581128"/>
            <a:ext cx="8234334" cy="1550504"/>
            <a:chOff x="611560" y="4581128"/>
            <a:chExt cx="8234334" cy="1550504"/>
          </a:xfrm>
        </p:grpSpPr>
        <p:pic>
          <p:nvPicPr>
            <p:cNvPr id="6" name="Рисунок 5" descr="сканирование0050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5129" y="4846171"/>
              <a:ext cx="3140765" cy="128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сканирование0051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60" y="4581128"/>
              <a:ext cx="2355574" cy="155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люс 9"/>
            <p:cNvSpPr/>
            <p:nvPr/>
          </p:nvSpPr>
          <p:spPr>
            <a:xfrm>
              <a:off x="3635896" y="4774222"/>
              <a:ext cx="1440160" cy="1357410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://im4-tub-ru.yandex.net/i?id=64028944-6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597" y="21012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Вспомни вторую картинку( с которой составлялось предложение)</a:t>
            </a:r>
            <a:endParaRPr lang="ru-RU" dirty="0"/>
          </a:p>
        </p:txBody>
      </p:sp>
      <p:pic>
        <p:nvPicPr>
          <p:cNvPr id="3" name="Рисунок 2" descr="сканирование004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578738"/>
            <a:ext cx="1658177" cy="18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 descr="сканирование005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86" y="2374813"/>
            <a:ext cx="2067340" cy="15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канирование005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129" y="4846171"/>
            <a:ext cx="3140765" cy="12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канирование0048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548680"/>
            <a:ext cx="1440160" cy="18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канирование0047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708920"/>
            <a:ext cx="2647122" cy="18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канирование0054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511216"/>
            <a:ext cx="2054087" cy="192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канирование0050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346" y="840619"/>
            <a:ext cx="2880320" cy="19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канирование0049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6707" y="2987216"/>
            <a:ext cx="26769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сканирование0048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5409" y="4692411"/>
            <a:ext cx="2112707" cy="20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m4-tub-ru.yandex.net/i?id=64028944-6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33261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Рисунок 7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143375"/>
            <a:ext cx="178593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8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17859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214563"/>
            <a:ext cx="17859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2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757" y="2928938"/>
            <a:ext cx="17859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Рисунок 1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007" y="124416"/>
            <a:ext cx="17859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3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82" y="214313"/>
            <a:ext cx="17859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82" y="214313"/>
            <a:ext cx="17859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445" y="214313"/>
            <a:ext cx="17859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945" y="214313"/>
            <a:ext cx="17859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9" descr="сканирование005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007" y="2214563"/>
            <a:ext cx="17859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1" descr="корзин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32" y="2428875"/>
            <a:ext cx="3325813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571500" y="6286500"/>
            <a:ext cx="807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Собери яблоки в корзину: одно спелое яблоко, два спелых яблока,…</a:t>
            </a:r>
          </a:p>
        </p:txBody>
      </p:sp>
    </p:spTree>
    <p:extLst>
      <p:ext uri="{BB962C8B-B14F-4D97-AF65-F5344CB8AC3E}">
        <p14:creationId xmlns:p14="http://schemas.microsoft.com/office/powerpoint/2010/main" val="42689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0638E-6 C 0.0191 0.00625 0.01875 0.03285 0.03039 0.04834 C 0.03594 0.06638 0.04115 0.08488 0.04775 0.10223 C 0.05018 0.10847 0.0507 0.11379 0.05365 0.1198 C 0.05695 0.14732 0.05209 0.11772 0.05938 0.139 C 0.06233 0.14779 0.06441 0.15704 0.06667 0.16606 C 0.06945 0.17693 0.06893 0.1871 0.07396 0.19682 C 0.07518 0.21092 0.079 0.22827 0.08403 0.24122 C 0.08594 0.25625 0.08785 0.27336 0.09132 0.2877 C 0.09445 0.33211 0.08802 0.37767 0.09566 0.42091 C 0.0967 0.45375 0.0967 0.48891 0.10139 0.52128 C 0.10191 0.52961 0.10209 0.53793 0.10295 0.54626 C 0.10313 0.54834 0.10434 0.55204 0.10434 0.55204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5.3469E-6 C 0.00729 0.03075 0.00086 0.09135 -0.01164 0.12349 C -0.01268 0.1295 -0.01285 0.13135 -0.01442 0.13691 C -0.0158 0.14199 -0.01876 0.1524 -0.01876 0.1524 C -0.02067 0.16604 -0.02188 0.18547 -0.02761 0.1968 C -0.02917 0.2079 -0.03299 0.21739 -0.03629 0.22779 C -0.03768 0.23242 -0.03803 0.23635 -0.03907 0.24121 C -0.04133 0.25115 -0.03976 0.24306 -0.04341 0.25277 C -0.04723 0.26295 -0.04879 0.27428 -0.05365 0.28376 C -0.05678 0.30064 -0.05938 0.31822 -0.06528 0.33394 C -0.06962 0.36355 -0.07431 0.39292 -0.0783 0.42275 C -0.07969 0.44403 -0.0823 0.46507 -0.08403 0.48635 C -0.0856 0.55272 -0.08542 0.52497 -0.08542 0.56938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2461E-6 C 0.01059 0.05805 -0.00677 0.10269 -0.02187 0.15241 C -0.02413 0.1679 -0.02968 0.18455 -0.03767 0.19681 C -0.04253 0.20444 -0.05225 0.21994 -0.05225 0.21994 C -0.05382 0.22641 -0.06302 0.23867 -0.06666 0.24307 C -0.07725 0.25625 -0.0868 0.26226 -0.09722 0.27405 C -0.09878 0.27591 -0.09982 0.27845 -0.10156 0.27984 C -0.10468 0.28261 -0.1085 0.28307 -0.11163 0.28562 C -0.11892 0.29163 -0.12586 0.29973 -0.13333 0.30504 C -0.13559 0.30666 -0.13836 0.30713 -0.14062 0.30875 C -0.14947 0.31545 -0.15694 0.32586 -0.16666 0.33002 C -0.17986 0.34413 -0.19375 0.35708 -0.20729 0.37049 C -0.21562 0.37859 -0.2243 0.3846 -0.23055 0.3957 C -0.23611 0.40565 -0.2427 0.41397 -0.2493 0.42276 C -0.25277 0.42739 -0.2552 0.43294 -0.25798 0.43825 C -0.25902 0.4401 -0.26093 0.44404 -0.26093 0.44404 C -0.26302 0.45791 -0.26979 0.46763 -0.27395 0.48058 C -0.27847 0.49422 -0.2809 0.50856 -0.28697 0.52128 C -0.28906 0.53446 -0.29566 0.55019 -0.29566 0.5636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C 0.00174 0.00856 -0.00104 0.01157 -0.00486 0.02035 C -0.00729 0.03238 -0.01406 0.04117 -0.01649 0.05319 C -0.01857 0.06314 -0.01701 0.05851 -0.02083 0.06661 C -0.02361 0.08071 -0.02048 0.06846 -0.02673 0.0821 C -0.03177 0.09297 -0.02725 0.08696 -0.03246 0.09945 C -0.03541 0.10662 -0.03923 0.11379 -0.04253 0.12072 C -0.04444 0.13044 -0.04739 0.13668 -0.05278 0.14385 C -0.05538 0.15472 -0.05225 0.14501 -0.0585 0.15541 C -0.06475 0.16605 -0.0658 0.17045 -0.07309 0.17854 C -0.08646 0.1938 -0.09635 0.20675 -0.11354 0.21346 C -0.12708 0.22433 -0.13993 0.23381 -0.15416 0.24237 C -0.15989 0.24584 -0.16475 0.25139 -0.17014 0.25578 L -0.17014 0.25578 C -0.1783 0.26018 -0.18541 0.26596 -0.1934 0.27128 C -0.19548 0.27243 -0.19705 0.27544 -0.19913 0.27706 C -0.21528 0.28955 -0.23229 0.30273 -0.24982 0.31175 C -0.25833 0.32308 -0.26805 0.33349 -0.27882 0.34089 C -0.28541 0.35268 -0.29705 0.36009 -0.30642 0.36795 C -0.31423 0.37442 -0.32048 0.38206 -0.32951 0.38529 C -0.34062 0.39686 -0.35486 0.40102 -0.36719 0.41027 C -0.37465 0.41582 -0.3809 0.42415 -0.38906 0.42762 C -0.39878 0.44103 -0.41354 0.4482 -0.42239 0.46254 C -0.42743 0.47086 -0.42951 0.48243 -0.43385 0.49144 C -0.43611 0.50231 -0.43541 0.49653 -0.43541 0.50879 " pathEditMode="relative" ptsTypes="ffffffffffffFfffffffffffA">
                                      <p:cBhvr>
                                        <p:cTn id="1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20814E-6 C -0.01006 -0.00346 -0.02031 -0.00416 -0.03038 -0.00786 C -0.04826 -0.00716 -0.06614 -0.00739 -0.08402 -0.00578 C -0.09461 -0.00485 -0.10538 0.00139 -0.11597 0.00371 C -0.12117 0.00625 -0.12656 0.00718 -0.13194 0.00949 C -0.14201 0.01851 -0.13072 0.00972 -0.15225 0.0155 C -0.15711 0.01689 -0.16961 0.02429 -0.17534 0.02706 C -0.18541 0.03215 -0.1769 0.02915 -0.18697 0.03655 C -0.19617 0.04325 -0.20763 0.04464 -0.21735 0.05019 C -0.22465 0.05435 -0.22829 0.05967 -0.23628 0.06175 C -0.24617 0.07054 -0.24166 0.06777 -0.2493 0.07147 C -0.25555 0.07794 -0.26058 0.08164 -0.26805 0.08488 C -0.27725 0.09321 -0.28819 0.09922 -0.2986 0.10431 C -0.30381 0.11125 -0.30815 0.11125 -0.3144 0.11587 C -0.32117 0.12096 -0.32742 0.12813 -0.33472 0.13114 C -0.34513 0.14062 -0.33992 0.13784 -0.3493 0.14085 C -0.35885 0.14941 -0.36631 0.15449 -0.37673 0.16027 C -0.38715 0.16606 -0.39478 0.17346 -0.40572 0.17762 C -0.41544 0.18595 -0.42777 0.19288 -0.43906 0.19496 C -0.45399 0.20306 -0.4677 0.21763 -0.48107 0.22966 C -0.48281 0.23127 -0.48385 0.23382 -0.48558 0.23544 C -0.49392 0.24284 -0.50468 0.24677 -0.51301 0.25486 C -0.51475 0.25648 -0.51579 0.25903 -0.51735 0.26064 C -0.52551 0.26897 -0.53402 0.27706 -0.54201 0.28562 C -0.54531 0.28909 -0.55225 0.29533 -0.55225 0.29533 C -0.55763 0.30644 -0.57343 0.32424 -0.58263 0.32817 C -0.5901 0.33812 -0.59687 0.3513 -0.60572 0.35893 C -0.61562 0.37674 -0.61093 0.37003 -0.61892 0.38021 C -0.62187 0.39247 -0.62812 0.39917 -0.63333 0.40912 C -0.63558 0.41906 -0.63992 0.42878 -0.6434 0.43826 C -0.64565 0.4445 -0.64635 0.44982 -0.6493 0.4556 C -0.65208 0.46717 -0.65728 0.47642 -0.66232 0.48636 C -0.6651 0.49816 -0.66735 0.50671 -0.67395 0.5155 C -0.67569 0.52267 -0.67847 0.52984 -0.68107 0.53655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75486E-6 C -0.03716 -0.00393 -0.07431 -0.01549 -0.11164 -0.02127 C -0.11355 -0.02197 -0.11546 -0.02312 -0.11737 -0.02312 C -0.16372 -0.02312 -0.21007 -0.02243 -0.25643 -0.02127 C -0.27344 -0.02081 -0.28941 0.01735 -0.30573 0.02521 C -0.31598 0.03886 -0.31077 0.03446 -0.32032 0.04048 C -0.3257 0.05204 -0.33073 0.05643 -0.33473 0.06961 C -0.3382 0.09297 -0.33994 0.11726 -0.34775 0.139 C -0.3507 0.1612 -0.35678 0.18085 -0.36077 0.20282 C -0.36181 0.20884 -0.36372 0.21439 -0.36511 0.22017 C -0.36563 0.22202 -0.36667 0.22595 -0.36667 0.22595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3858E-6 C -0.00417 -0.02058 -0.02135 -0.03538 -0.03489 -0.0444 C -0.06232 -0.06244 -0.09028 -0.07817 -0.11892 -0.09273 C -0.1276 -0.09713 -0.13281 -0.09644 -0.14201 -0.10037 C -0.14548 -0.10175 -0.14878 -0.10453 -0.15226 -0.10615 C -0.16736 -0.11286 -0.18298 -0.11887 -0.19861 -0.12349 C -0.20295 -0.12488 -0.20729 -0.12604 -0.21163 -0.12743 C -0.21545 -0.12858 -0.22326 -0.13136 -0.22326 -0.13136 C -0.23212 -0.13899 -0.24496 -0.1376 -0.25521 -0.13899 C -0.29201 -0.15078 -0.31771 -0.14176 -0.36389 -0.14084 C -0.3691 -0.13922 -0.37465 -0.13922 -0.37969 -0.13714 C -0.38142 -0.13644 -0.38246 -0.13413 -0.38403 -0.13321 C -0.38871 -0.13089 -0.39375 -0.13089 -0.39861 -0.12928 C -0.40746 -0.12604 -0.41614 -0.12187 -0.42465 -0.11771 C -0.43038 -0.11494 -0.43715 -0.10846 -0.44201 -0.1043 C -0.4434 -0.10291 -0.44635 -0.10037 -0.44635 -0.10037 C -0.44844 -0.0962 -0.45156 -0.09297 -0.45364 -0.0888 C -0.45555 -0.0851 -0.45503 -0.07724 -0.45955 -0.07724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0.01017 C 0.03541 0.00832 0.02986 0.00809 0.02569 0.00439 C 0.02396 0.00301 0.02309 0.00023 0.02135 -0.00139 C 0.00937 -0.01272 0.01007 -0.01156 -0.00035 -0.01688 C -0.00643 -0.02498 -0.0132 -0.02868 -0.02066 -0.03423 C -0.03629 -0.04602 -0.05087 -0.05944 -0.06841 -0.06522 C -0.07848 -0.07193 -0.08768 -0.07632 -0.09879 -0.07863 C -0.1099 -0.08372 -0.12223 -0.08326 -0.13368 -0.08441 C -0.14341 -0.08788 -0.15261 -0.08858 -0.16268 -0.0902 C -0.18056 -0.0932 -0.19861 -0.09945 -0.21632 -0.10384 C -0.42917 -0.10199 -0.36511 -0.11841 -0.46702 -0.0865 C -0.48177 -0.07308 -0.45973 -0.09205 -0.47709 -0.08071 C -0.47934 -0.07933 -0.48091 -0.07655 -0.48299 -0.07493 C -0.48854 -0.07031 -0.49393 -0.06892 -0.50035 -0.06707 C -0.50729 -0.06106 -0.51389 -0.05643 -0.52066 -0.04972 C -0.52622 -0.04417 -0.53073 -0.03747 -0.53663 -0.03238 C -0.53941 -0.0266 -0.54011 -0.02105 -0.54236 -0.01503 C -0.54323 -0.01295 -0.54445 -0.01133 -0.54532 -0.00925 C -0.54636 -0.00671 -0.54723 -0.00416 -0.54809 -0.00139 C -0.5507 0.00671 -0.55157 0.01434 -0.55538 0.02174 C -0.55764 0.03145 -0.55973 0.04024 -0.55973 0.05065 L -0.55104 0.04486 " pathEditMode="relative" rAng="0" ptsTypes="ffffffffffffffffffffAA">
                                      <p:cBhvr>
                                        <p:cTn id="3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4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85939E-6 C -0.00087 -0.00255 -0.00174 -0.00509 -0.00278 -0.00764 C -0.00365 -0.00972 -0.00487 -0.01157 -0.00573 -0.01365 C -0.00712 -0.01735 -0.00782 -0.02406 -0.01007 -0.02706 C -0.01112 -0.02845 -0.01303 -0.02822 -0.01441 -0.02891 C -0.02119 -0.04672 -0.02935 -0.06221 -0.03473 -0.08118 C -0.03629 -0.08696 -0.03698 -0.09505 -0.03907 -0.10037 C -0.04063 -0.10454 -0.04497 -0.11194 -0.04497 -0.11194 C -0.04549 -0.11379 -0.04566 -0.11587 -0.04636 -0.11772 C -0.04723 -0.1198 -0.04862 -0.12142 -0.04931 -0.1235 C -0.05244 -0.13344 -0.05296 -0.13761 -0.05799 -0.14686 C -0.06025 -0.16235 -0.06632 -0.17484 -0.07101 -0.18918 C -0.07344 -0.19658 -0.07171 -0.19542 -0.07396 -0.20468 C -0.07917 -0.22549 -0.09289 -0.25972 -0.1073 -0.27221 C -0.1106 -0.27914 -0.11303 -0.28307 -0.11876 -0.28585 C -0.12014 -0.2877 -0.12136 -0.29024 -0.1231 -0.29163 C -0.1257 -0.29348 -0.13178 -0.29533 -0.13178 -0.29533 C -0.1448 -0.3069 -0.15226 -0.30574 -0.16667 -0.31268 C -0.18195 -0.32008 -0.19549 -0.32424 -0.21164 -0.32632 C -0.2349 -0.33233 -0.25747 -0.32956 -0.28108 -0.32817 C -0.29792 -0.321 -0.31424 -0.31638 -0.33178 -0.31268 C -0.33837 -0.3099 -0.34358 -0.30805 -0.34931 -0.30319 C -0.35018 -0.30134 -0.35087 -0.29903 -0.35209 -0.29741 C -0.35521 -0.29371 -0.36233 -0.2877 -0.36233 -0.2877 C -0.36632 -0.27937 -0.37223 -0.27567 -0.3783 -0.27035 C -0.37969 -0.26897 -0.38126 -0.26781 -0.38264 -0.26642 C -0.38438 -0.2648 -0.38698 -0.26064 -0.38698 -0.26064 " pathEditMode="relative" ptsTypes="ffffffffffffffffffffffffffA">
                                      <p:cBhvr>
                                        <p:cTn id="3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025E-7 C -0.01372 -0.00787 -0.02361 -0.02198 -0.03611 -0.03261 C -0.04011 -0.04325 -0.04583 -0.05181 -0.0507 -0.06175 C -0.05573 -0.0717 -0.05938 -0.08025 -0.06372 -0.09066 C -0.06806 -0.10084 -0.06563 -0.09251 -0.0724 -0.10408 C -0.07813 -0.11379 -0.08281 -0.12512 -0.08837 -0.13506 C -0.09097 -0.13969 -0.10208 -0.1649 -0.10278 -0.1679 C -0.10521 -0.17739 -0.10729 -0.18641 -0.11146 -0.19496 C -0.11302 -0.20491 -0.11615 -0.21277 -0.11875 -0.22202 C -0.12257 -0.23544 -0.12379 -0.24977 -0.12899 -0.26249 C -0.13767 -0.28423 -0.14983 -0.30273 -0.16077 -0.32239 C -0.16719 -0.33419 -0.17934 -0.34598 -0.18976 -0.3513 C -0.1941 -0.35361 -0.20278 -0.35708 -0.20278 -0.35708 C -0.20868 -0.36494 -0.21059 -0.3624 -0.21736 -0.36679 C -0.22448 -0.37165 -0.22483 -0.37743 -0.23333 -0.38021 C -0.23993 -0.389 -0.25486 -0.39871 -0.26372 -0.40148 C -0.28229 -0.41629 -0.26024 -0.40033 -0.27813 -0.40912 C -0.28403 -0.41212 -0.28976 -0.41767 -0.29566 -0.42068 C -0.30955 -0.42762 -0.32899 -0.42716 -0.3434 -0.42854 C -0.37274 -0.43594 -0.40208 -0.44103 -0.43177 -0.44589 C -0.46684 -0.44543 -0.52656 -0.45352 -0.56945 -0.43803 C -0.57882 -0.42993 -0.58611 -0.41767 -0.59705 -0.41305 C -0.60799 -0.40357 -0.61892 -0.39593 -0.63038 -0.38784 " pathEditMode="relative" ptsTypes="ffffffffffffffffffffffA">
                                      <p:cBhvr>
                                        <p:cTn id="4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сканирование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703" y="1010296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528" y="-69139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1702540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86833" y="-243408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-370231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 descr="сканирование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0" descr="сканирование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228600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1" descr="сканирование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596517"/>
            <a:ext cx="2071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2" descr="сканирование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916" y="1628800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3" descr="сканирование005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56423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14" descr="ваз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349" y="3881991"/>
            <a:ext cx="2455862" cy="17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5"/>
          <p:cNvSpPr txBox="1">
            <a:spLocks noChangeArrowheads="1"/>
          </p:cNvSpPr>
          <p:nvPr/>
        </p:nvSpPr>
        <p:spPr bwMode="auto">
          <a:xfrm>
            <a:off x="3131840" y="5643563"/>
            <a:ext cx="446449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/>
              <a:t>Собери букет. Расскажи сколько каких цветов в твоем букете- одна ветка голубых колокольчиков, одна ветка белых гладиолусов, две ветки…</a:t>
            </a:r>
          </a:p>
        </p:txBody>
      </p:sp>
      <p:pic>
        <p:nvPicPr>
          <p:cNvPr id="17" name="Рисунок 14" descr="ваза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2" y="3844581"/>
            <a:ext cx="20542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4209E-6 C 0.01667 0.00208 0.01684 0.00531 0.03125 0.01225 C 0.0474 0.02012 0.06563 0.02474 0.08143 0.03376 C 0.09601 0.04209 0.11129 0.05064 0.12691 0.05689 C 0.13247 0.06359 0.14236 0.06637 0.15052 0.06961 C 0.15729 0.07493 0.16511 0.07539 0.17222 0.08025 C 0.17986 0.08533 0.18698 0.09111 0.19427 0.09643 C 0.19983 0.10013 0.20591 0.10152 0.21146 0.10522 C 0.22743 0.11632 0.2467 0.13205 0.26493 0.13598 C 0.28282 0.14593 0.30035 0.15841 0.31962 0.16466 C 0.32847 0.1709 0.33941 0.17391 0.34948 0.17691 C 0.36788 0.18247 0.38594 0.18963 0.40434 0.19495 C 0.41597 0.20166 0.42622 0.20721 0.43889 0.21114 C 0.45209 0.22062 0.46962 0.22363 0.48438 0.22895 C 0.49966 0.24074 0.51545 0.2493 0.53282 0.25578 C 0.54393 0.25971 0.53472 0.25878 0.54549 0.2648 C 0.54931 0.26688 0.554 0.26665 0.55799 0.2685 C 0.56233 0.27058 0.5665 0.27312 0.57066 0.27567 C 0.58056 0.28122 0.5875 0.28237 0.59722 0.2863 C 0.60191 0.28792 0.61129 0.29162 0.61129 0.29185 C 0.61563 0.29509 0.62066 0.29787 0.62535 0.30064 C 0.62986 0.30319 0.63021 0.30157 0.63472 0.30434 C 0.64167 0.30897 0.64618 0.31406 0.65365 0.3166 C 0.65816 0.32423 0.66667 0.32886 0.67413 0.33302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0259E-7 C 0.01128 0.00278 0.02204 0.00809 0.03333 0.01156 C 0.04236 0.01434 0.05191 0.01411 0.06093 0.01734 C 0.071 0.02105 0.07708 0.02475 0.08698 0.02683 C 0.10052 0.034 0.11475 0.03862 0.12899 0.04232 C 0.14097 0.0488 0.15277 0.0518 0.16527 0.05597 C 0.17343 0.05874 0.17639 0.06198 0.18559 0.0636 C 0.19757 0.07007 0.21007 0.07424 0.22187 0.08094 C 0.22552 0.08302 0.22829 0.08673 0.23194 0.08881 C 0.24566 0.09667 0.22864 0.08279 0.24496 0.09459 C 0.2592 0.105 0.24791 0.10037 0.25954 0.10407 C 0.27413 0.11586 0.28767 0.12858 0.30295 0.13899 C 0.30486 0.14015 0.30573 0.14315 0.30729 0.14477 C 0.31649 0.15495 0.32916 0.16628 0.34062 0.17183 C 0.34878 0.18224 0.3592 0.18941 0.36961 0.19496 C 0.37517 0.20236 0.37968 0.20537 0.38698 0.20837 C 0.39878 0.21924 0.4026 0.22387 0.41597 0.22965 C 0.4217 0.23474 0.42725 0.23774 0.43333 0.24306 C 0.44514 0.25347 0.42968 0.23543 0.44218 0.24884 C 0.44809 0.25509 0.45347 0.2611 0.46093 0.26434 C 0.46649 0.26943 0.46875 0.27382 0.47552 0.2759 C 0.48073 0.28076 0.49114 0.28677 0.49722 0.28955 C 0.50017 0.29093 0.5059 0.29325 0.5059 0.29325 C 0.51684 0.30319 0.50295 0.29163 0.51597 0.29903 C 0.52204 0.3025 0.51892 0.30365 0.52465 0.30874 C 0.53767 0.32054 0.51979 0.29972 0.53333 0.31452 C 0.54496 0.32724 0.53055 0.31406 0.54218 0.32424 C 0.5467 0.33372 0.55555 0.33765 0.56389 0.33765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966 C -0.0533 0.0296 -0.05625 0.034 -0.06007 0.04186 C -0.06146 0.04417 -0.06268 0.04695 -0.06372 0.04972 C -0.06459 0.0525 -0.06493 0.0555 -0.06615 0.05805 C -0.0691 0.06429 -0.07205 0.07031 -0.07535 0.07609 C -0.07674 0.07863 -0.079 0.07979 -0.08021 0.08233 C -0.08959 0.10014 -0.0941 0.12095 -0.10139 0.14084 C -0.10556 0.15217 -0.11354 0.16374 -0.11667 0.1753 C -0.11754 0.17784 -0.11806 0.18085 -0.11893 0.18316 C -0.12622 0.20051 -0.11927 0.17854 -0.125 0.19519 C -0.12882 0.20652 -0.13108 0.21832 -0.13438 0.22965 C -0.13646 0.24861 -0.13854 0.2722 -0.14497 0.28816 C -0.14688 0.2988 -0.14861 0.31013 -0.15087 0.32077 C -0.15139 0.34019 -0.15139 0.35962 -0.15209 0.37928 C -0.15278 0.40564 -0.14966 0.3994 -0.15434 0.4077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55412E-6 C 0.01198 0.0155 0.01893 0.03562 0.03421 0.04741 C 0.03716 0.05366 0.04393 0.06221 0.04844 0.06614 C 0.05435 0.07724 0.06216 0.08881 0.06962 0.09829 C 0.0724 0.10985 0.08039 0.11772 0.08421 0.12905 C 0.08594 0.13437 0.0908 0.14431 0.0908 0.14454 C 0.09219 0.15194 0.09514 0.15472 0.09862 0.16119 C 0.10001 0.1686 0.10313 0.17276 0.10521 0.17993 C 0.10869 0.19218 0.104 0.18155 0.10903 0.19172 C 0.11216 0.20652 0.10799 0.19103 0.11441 0.20352 C 0.11528 0.20514 0.11511 0.20699 0.11563 0.2086 C 0.11823 0.21439 0.12066 0.22017 0.12362 0.22572 C 0.12466 0.2278 0.12622 0.22896 0.12761 0.23081 C 0.12848 0.23243 0.12935 0.23428 0.13021 0.23589 C 0.1316 0.24376 0.13455 0.24792 0.13803 0.2544 C 0.14046 0.26434 0.14445 0.27058 0.14862 0.27822 C 0.15261 0.28539 0.15452 0.2944 0.15782 0.30204 C 0.16129 0.3099 0.16719 0.31661 0.17101 0.32424 C 0.17587 0.33303 0.17778 0.34112 0.18299 0.34968 C 0.18473 0.35638 0.1882 0.36101 0.1882 0.36841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8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956E-6 C -0.00208 0.01295 -0.00382 0.03006 -0.01458 0.03469 C -0.01875 0.04024 -0.02535 0.04995 -0.03055 0.05204 C -0.03542 0.05643 -0.03646 0.06129 -0.04201 0.0636 C -0.04305 0.06568 -0.04358 0.06799 -0.04496 0.06961 C -0.04757 0.07262 -0.05364 0.07724 -0.05364 0.07724 C -0.06094 0.09135 -0.07066 0.1043 -0.0842 0.1043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778E-7 C 0.00556 -0.00185 0.00903 -0.00532 0.01441 -0.00763 C 0.02171 -0.01735 0.02743 -0.02105 0.03768 -0.02313 C 0.04393 -0.02729 0.04966 -0.02868 0.05643 -0.03076 C 0.06893 -0.04325 0.08507 -0.04302 0.1 -0.04625 C 0.12986 -0.0525 0.10191 -0.04833 0.13039 -0.05204 C 0.14809 -0.05689 0.13993 -0.05504 0.15504 -0.05782 C 0.16632 -0.06198 0.1783 -0.0629 0.18976 -0.06568 C 0.26025 -0.06452 0.29827 -0.06568 0.35643 -0.0599 C 0.39896 -0.04787 0.44341 -0.05851 0.48681 -0.05412 C 0.49723 -0.04903 0.50921 -0.04949 0.52014 -0.04833 C 0.53716 -0.04487 0.554 -0.0414 0.57101 -0.03862 C 0.5823 -0.03446 0.59289 -0.02914 0.60434 -0.02706 C 0.61094 -0.02382 0.61771 -0.02174 0.62448 -0.0192 C 0.62934 -0.01503 0.63334 -0.01341 0.63907 -0.01156 C 0.64653 -0.00555 0.65243 0.00046 0.66077 0.00393 C 0.66598 0.00856 0.6665 0.01341 0.67101 0.01943 C 0.67188 0.02336 0.67379 0.03099 0.67379 0.03099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2535E-6 C 0.00417 -0.02081 0.01215 -0.0407 0.02448 -0.05827 C 0.02778 -0.06776 0.03542 -0.07284 0.04149 -0.08071 C 0.0507 -0.09227 0.04549 -0.08834 0.05399 -0.09343 C 0.07101 -0.11424 0.09323 -0.14153 0.12188 -0.1487 C 0.12934 -0.15333 0.13212 -0.15471 0.14028 -0.15703 C 0.15087 -0.1635 0.15208 -0.16396 0.16511 -0.16558 C 0.17066 -0.16535 0.18386 -0.16651 0.18976 -0.16142 " pathEditMode="relative" rAng="0" ptsTypes="fffffffA">
                                      <p:cBhvr>
                                        <p:cTn id="3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69103E-6 C 0.0059 0.01965 -0.00451 0.03099 -0.01545 0.04417 C -0.02118 0.05088 -0.02743 0.05804 -0.03351 0.06452 C -0.04028 0.07146 -0.04896 0.07701 -0.05608 0.08372 C -0.06788 0.09458 -0.07778 0.10754 -0.0908 0.11679 C -0.09531 0.12372 -0.10156 0.12488 -0.10729 0.13089 C -0.1092 0.13274 -0.11007 0.13529 -0.11181 0.13714 C -0.1184 0.14384 -0.12726 0.15055 -0.13438 0.1561 C -0.14201 0.16235 -0.14549 0.16651 -0.15104 0.17507 C -0.15208 0.17668 -0.15399 0.17992 -0.15399 0.17992 C -0.1559 0.18617 -0.16042 0.18825 -0.16302 0.19403 C -0.16441 0.19657 -0.16493 0.19958 -0.16615 0.20189 C -0.17587 0.22039 -0.16493 0.19287 -0.17656 0.21762 C -0.18316 0.23149 -0.19028 0.24768 -0.20087 0.25855 C -0.20313 0.26642 -0.20729 0.27197 -0.21267 0.27752 C -0.21615 0.28746 -0.22101 0.29417 -0.22934 0.29972 C -0.23316 0.31105 -0.24392 0.31845 -0.25052 0.32816 C -0.25347 0.33834 -0.25642 0.34065 -0.26389 0.34875 " pathEditMode="relative" rAng="0" ptsTypes="fffffffffffffffffA">
                                      <p:cBhvr>
                                        <p:cTn id="3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9991 C 0.01997 0.08858 0.01945 0.07609 0.01597 0.06522 C 0.00799 0.04024 -0.00625 0.01388 -0.02604 0.00532 C -0.03281 0.00625 -0.03854 0.00625 -0.04479 0.00925 C -0.05017 0.0118 -0.05399 0.01642 -0.05937 0.01873 C -0.06753 0.02613 -0.07708 0.03284 -0.08403 0.04209 " pathEditMode="relative" rAng="0" ptsTypes="fffffA">
                                      <p:cBhvr>
                                        <p:cTn id="3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4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3876E-7 C -0.00885 -0.00232 -0.0151 -0.00417 -0.02309 -0.00764 C -0.02795 -0.01203 -0.03194 -0.01342 -0.03767 -0.0155 C -0.04687 -0.02475 -0.05868 -0.02567 -0.06944 -0.03076 C -0.07534 -0.03354 -0.07916 -0.03677 -0.08541 -0.03862 C -0.18038 -0.03701 -0.17326 -0.04603 -0.22604 -0.02891 C -0.23437 -0.02313 -0.2434 -0.02059 -0.25208 -0.0155 C -0.26701 -0.00694 -0.25486 -0.01134 -0.26666 -0.00764 C -0.27343 -0.0007 -0.27968 -0.00162 -0.28697 0.00393 C -0.30104 0.0148 -0.31684 0.02405 -0.33177 0.03284 C -0.33888 0.037 -0.3467 0.03954 -0.35364 0.0444 C -0.36562 0.05249 -0.37378 0.06198 -0.38402 0.07331 C -0.38871 0.07863 -0.39045 0.08441 -0.39565 0.0888 C -0.39947 0.0969 -0.40538 0.10707 -0.41006 0.11401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2285E-6 C -0.00053 -0.00185 -0.00087 -0.00393 -0.00157 -0.00578 C -0.00226 -0.00787 -0.00365 -0.00949 -0.00435 -0.01157 C -0.00521 -0.01457 -0.00469 -0.01827 -0.00591 -0.02105 C -0.00678 -0.02313 -0.00903 -0.02313 -0.01025 -0.02498 C -0.01355 -0.02984 -0.01511 -0.03654 -0.01893 -0.04047 C -0.0257 -0.04741 -0.03369 -0.05273 -0.03924 -0.06175 C -0.04844 -0.07655 -0.05 -0.09644 -0.05799 -0.11194 C -0.06233 -0.13321 -0.06632 -0.15518 -0.07257 -0.17554 C -0.07448 -0.19103 -0.07813 -0.20583 -0.08264 -0.21994 C -0.08473 -0.22618 -0.08525 -0.23312 -0.08698 -0.23936 C -0.09046 -0.25162 -0.09601 -0.26295 -0.10296 -0.2722 C -0.10591 -0.28423 -0.10209 -0.27174 -0.10869 -0.28377 C -0.1132 -0.29209 -0.11164 -0.29533 -0.11737 -0.30296 C -0.1198 -0.31198 -0.12691 -0.31568 -0.13195 -0.32239 C -0.1474 -0.3217 -0.16285 -0.32193 -0.1783 -0.32031 C -0.21077 -0.31707 -0.17882 -0.318 -0.19428 -0.31453 C -0.19862 -0.3136 -0.20296 -0.31337 -0.2073 -0.31268 C -0.20973 -0.31221 -0.21216 -0.31152 -0.21459 -0.31083 C -0.22014 -0.30713 -0.22466 -0.30504 -0.23056 -0.30296 C -0.23351 -0.30042 -0.23629 -0.29788 -0.23924 -0.29533 C -0.24063 -0.29394 -0.24358 -0.2914 -0.24358 -0.2914 C -0.2441 -0.28955 -0.24428 -0.28747 -0.24497 -0.28562 C -0.24584 -0.28354 -0.24723 -0.28192 -0.24792 -0.27984 C -0.25087 -0.27059 -0.25139 -0.25787 -0.25365 -0.24885 C -0.25625 -0.23798 -0.25851 -0.22641 -0.26233 -0.21624 " pathEditMode="relative" ptsTypes="fffffffffffffffffffffffffA">
                                      <p:cBhvr>
                                        <p:cTn id="46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0301 C 0.02986 -0.00717 0.02083 -0.01295 0.01336 -0.01619 C -0.00053 -0.03006 -0.01875 -0.03469 -0.03594 -0.03954 C -0.0691 -0.03885 -0.10243 -0.03862 -0.13577 -0.03746 C -0.15157 -0.03677 -0.16841 -0.02497 -0.18368 -0.02012 C -0.19271 -0.01202 -0.20348 -0.00555 -0.21407 -0.00277 C -0.22153 0.00393 -0.229 0.00301 -0.23716 0.00694 C -0.24914 0.01295 -0.26112 0.01804 -0.27344 0.02244 C -0.29167 0.03677 -0.31528 0.04163 -0.33577 0.04741 C -0.34358 0.04972 -0.35139 0.05412 -0.35903 0.05713 C -0.36684 0.06013 -0.36945 0.05967 -0.37934 0.06083 C -0.39827 0.06776 -0.41702 0.07424 -0.43577 0.0821 C -0.44636 0.0865 -0.4573 0.08858 -0.46771 0.09367 C -0.47153 0.09552 -0.47587 0.09644 -0.47934 0.09945 C -0.48073 0.10083 -0.48212 0.10222 -0.48368 0.10338 C -0.48785 0.10615 -0.4882 0.1043 -0.49237 0.10731 C -0.5073 0.11841 -0.49549 0.1124 -0.50539 0.11702 C -0.5073 0.11887 -0.50903 0.12142 -0.51112 0.12281 C -0.51389 0.12466 -0.5198 0.12651 -0.5198 0.12674 C -0.53125 0.13738 -0.52605 0.1346 -0.53438 0.13807 C -0.53924 0.14246 -0.54393 0.14732 -0.54879 0.15171 C -0.55226 0.15842 -0.55678 0.16096 -0.56042 0.16721 C -0.56632 0.17738 -0.57049 0.18964 -0.57344 0.2019 C -0.5724 0.23266 -0.57709 0.25185 -0.55608 0.2655 C -0.55087 0.27244 -0.54497 0.27752 -0.53872 0.28284 C -0.53733 0.28423 -0.53577 0.28539 -0.53438 0.28677 C -0.53316 0.28793 -0.53004 0.28886 -0.53004 0.28909 " pathEditMode="relative" rAng="0" ptsTypes="ffffffffffffffffffffffffffA">
                                      <p:cBhvr>
                                        <p:cTn id="5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-ЛЬ 046"/>
          <p:cNvPicPr>
            <a:picLocks noChangeAspect="1" noChangeArrowheads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3884612"/>
            <a:ext cx="3384550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Л-ЛЬ 046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19" y="3725863"/>
            <a:ext cx="3240088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Л-ЛЬ 046"/>
          <p:cNvPicPr>
            <a:picLocks noChangeAspect="1" noChangeArrowheads="1"/>
          </p:cNvPicPr>
          <p:nvPr/>
        </p:nvPicPr>
        <p:blipFill>
          <a:blip r:embed="rId4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7976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Л-ЛЬ 046"/>
          <p:cNvPicPr>
            <a:picLocks noChangeAspect="1" noChangeArrowheads="1"/>
          </p:cNvPicPr>
          <p:nvPr/>
        </p:nvPicPr>
        <p:blipFill>
          <a:blip r:embed="rId5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00037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81375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Исправь предложения. Облако вышло из-за солнца. Платок гладит Клаву.</a:t>
            </a:r>
          </a:p>
          <a:p>
            <a:pPr>
              <a:spcBef>
                <a:spcPct val="50000"/>
              </a:spcBef>
            </a:pPr>
            <a:r>
              <a:rPr lang="ru-RU"/>
              <a:t>Пол подмёл Павла. Гнездо свило ласточку. Лошадь села на Володю.</a:t>
            </a:r>
          </a:p>
        </p:txBody>
      </p:sp>
      <p:pic>
        <p:nvPicPr>
          <p:cNvPr id="44039" name="Picture 7" descr="Л-ЛЬ 051"/>
          <p:cNvPicPr>
            <a:picLocks noChangeAspect="1" noChangeArrowheads="1"/>
          </p:cNvPicPr>
          <p:nvPr/>
        </p:nvPicPr>
        <p:blipFill>
          <a:blip r:embed="rId6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8163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Л-ЛЬ 051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9511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Л-ЛЬ 051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2951162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Л-ЛЬ 051"/>
          <p:cNvPicPr>
            <a:picLocks noChangeAspect="1" noChangeArrowheads="1"/>
          </p:cNvPicPr>
          <p:nvPr/>
        </p:nvPicPr>
        <p:blipFill>
          <a:blip r:embed="rId4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17272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Л-ЛЬ 050"/>
          <p:cNvPicPr>
            <a:picLocks noChangeAspect="1" noChangeArrowheads="1"/>
          </p:cNvPicPr>
          <p:nvPr/>
        </p:nvPicPr>
        <p:blipFill>
          <a:blip r:embed="rId5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183356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Л-ЛЬ 050"/>
          <p:cNvPicPr>
            <a:picLocks noChangeAspect="1" noChangeArrowheads="1"/>
          </p:cNvPicPr>
          <p:nvPr/>
        </p:nvPicPr>
        <p:blipFill>
          <a:blip r:embed="rId6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21240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Л-ЛЬ 050"/>
          <p:cNvPicPr>
            <a:picLocks noChangeAspect="1" noChangeArrowheads="1"/>
          </p:cNvPicPr>
          <p:nvPr/>
        </p:nvPicPr>
        <p:blipFill>
          <a:blip r:embed="rId7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169386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Л-ЛЬ 050"/>
          <p:cNvPicPr>
            <a:picLocks noChangeAspect="1" noChangeArrowheads="1"/>
          </p:cNvPicPr>
          <p:nvPr/>
        </p:nvPicPr>
        <p:blipFill>
          <a:blip r:embed="rId8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0891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71550" y="333375"/>
            <a:ext cx="8172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</a:t>
            </a:r>
            <a:r>
              <a:rPr lang="ru-RU" sz="1200"/>
              <a:t>Подружи слова в предложении. 1.Класс, Володя, в, опоздал. 2.Лада, стул, на, куклу, посадила.3. Лапшу, сделала, мама, молочную. 4.Вешалку, на, Михаил, повесил, полотенце. 5.Кладёт, блокнот, полку, на , Павел. 6.Надела, Вике, голубое, Алла, платье.</a:t>
            </a:r>
          </a:p>
        </p:txBody>
      </p:sp>
    </p:spTree>
    <p:extLst>
      <p:ext uri="{BB962C8B-B14F-4D97-AF65-F5344CB8AC3E}">
        <p14:creationId xmlns:p14="http://schemas.microsoft.com/office/powerpoint/2010/main" val="25337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5006" y="471407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929622" y="4221088"/>
            <a:ext cx="1944216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77694" y="548680"/>
            <a:ext cx="1944216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05286" y="2199599"/>
            <a:ext cx="1944216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7584" y="4437112"/>
            <a:ext cx="1944216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6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7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8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6" grpId="2" animBg="1"/>
      <p:bldP spid="6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канирование004001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57250"/>
            <a:ext cx="12858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мама готовит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8" y="214313"/>
            <a:ext cx="9683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 descr="салат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8625"/>
            <a:ext cx="144621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салат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714500"/>
            <a:ext cx="130333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сканирование004001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2571749"/>
            <a:ext cx="12144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8" descr="тарелк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4659312"/>
            <a:ext cx="21986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9" descr="девчушка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9763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2428875" y="785813"/>
            <a:ext cx="2214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428875" y="1214438"/>
            <a:ext cx="3000375" cy="64293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00313" y="2143125"/>
            <a:ext cx="5000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857375" y="2500313"/>
            <a:ext cx="5643563" cy="92868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397" name="Рисунок 6" descr="девчушка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9763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1857375" y="4000500"/>
            <a:ext cx="2786063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000250" y="4357688"/>
            <a:ext cx="2714625" cy="92868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857375" y="5929313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03779" y="292781"/>
            <a:ext cx="2034863" cy="24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11753" y="-119733"/>
            <a:ext cx="1918953" cy="26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80674" y="355480"/>
            <a:ext cx="1918954" cy="14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71931" y="2706002"/>
            <a:ext cx="1751530" cy="15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97163" y="-266855"/>
            <a:ext cx="2356836" cy="25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8750" y="4138071"/>
            <a:ext cx="2389337" cy="228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90686" y="4473702"/>
            <a:ext cx="2262590" cy="21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459491" y="4376432"/>
            <a:ext cx="1902286" cy="22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129642" y="2202677"/>
            <a:ext cx="2027579" cy="20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69326" y="2467193"/>
            <a:ext cx="2043078" cy="1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91685" y="2186419"/>
            <a:ext cx="1709531" cy="218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484536" y="2414740"/>
            <a:ext cx="2049800" cy="21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16749" y="4420127"/>
            <a:ext cx="1958172" cy="18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7276" y="116632"/>
            <a:ext cx="280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картинки, запомни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4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9632" y="440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Узнай картинки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893193" y="3085870"/>
            <a:ext cx="2421229" cy="2034863"/>
            <a:chOff x="310596" y="485964"/>
            <a:chExt cx="2421229" cy="20348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03779" y="292781"/>
              <a:ext cx="2034863" cy="242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87608" y="787889"/>
              <a:ext cx="1944216" cy="1729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60774" y="4648876"/>
            <a:ext cx="2678808" cy="2085300"/>
            <a:chOff x="2731826" y="260194"/>
            <a:chExt cx="2678808" cy="20853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111753" y="-119733"/>
              <a:ext cx="1918953" cy="267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179353" y="329140"/>
              <a:ext cx="1782067" cy="2016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26046" y="3385749"/>
            <a:ext cx="1487837" cy="1978588"/>
            <a:chOff x="5238252" y="38268"/>
            <a:chExt cx="1487837" cy="19785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980674" y="355480"/>
              <a:ext cx="1918954" cy="140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Равнобедренный треугольник 18"/>
            <p:cNvSpPr/>
            <p:nvPr/>
          </p:nvSpPr>
          <p:spPr>
            <a:xfrm>
              <a:off x="5410634" y="38268"/>
              <a:ext cx="1315455" cy="1814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00498" y="14473"/>
            <a:ext cx="2115744" cy="2043078"/>
            <a:chOff x="2888304" y="2675609"/>
            <a:chExt cx="2115744" cy="204307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766605" y="2797308"/>
              <a:ext cx="2043078" cy="179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103808" y="2842382"/>
              <a:ext cx="1900240" cy="1306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8286" y="4874073"/>
            <a:ext cx="1662692" cy="1825630"/>
            <a:chOff x="97024" y="2637043"/>
            <a:chExt cx="1662692" cy="18256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871" y="2727196"/>
              <a:ext cx="1751530" cy="157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162608" y="2812946"/>
              <a:ext cx="1597108" cy="1649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52485" y="153889"/>
            <a:ext cx="2181098" cy="1876304"/>
            <a:chOff x="5299016" y="2675609"/>
            <a:chExt cx="2181098" cy="187630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534799" y="2606599"/>
              <a:ext cx="1709531" cy="218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5522219" y="2675609"/>
              <a:ext cx="1566812" cy="15057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9989" y="513556"/>
            <a:ext cx="3172324" cy="2518383"/>
            <a:chOff x="1028174" y="4181320"/>
            <a:chExt cx="3172324" cy="251838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483041" y="4473703"/>
              <a:ext cx="2262590" cy="218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Равнобедренный треугольник 23"/>
            <p:cNvSpPr/>
            <p:nvPr/>
          </p:nvSpPr>
          <p:spPr>
            <a:xfrm>
              <a:off x="1028174" y="4181320"/>
              <a:ext cx="3172324" cy="240660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72115" y="2086594"/>
            <a:ext cx="2128152" cy="1958172"/>
            <a:chOff x="6548304" y="4388572"/>
            <a:chExt cx="2128152" cy="195817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516749" y="4420127"/>
              <a:ext cx="1958172" cy="189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100267" y="4437112"/>
              <a:ext cx="1576189" cy="1909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83768" y="6021288"/>
            <a:ext cx="288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Вспомни, каких картинок не хватает.</a:t>
            </a:r>
            <a:endParaRPr lang="ru-RU" dirty="0"/>
          </a:p>
        </p:txBody>
      </p:sp>
      <p:pic>
        <p:nvPicPr>
          <p:cNvPr id="32" name="Picture 2" descr="http://im4-tub-ru.yandex.net/i?id=64028944-6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974" y="17168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93769" y="2228884"/>
            <a:ext cx="1868135" cy="17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78593" y="1908617"/>
            <a:ext cx="1902286" cy="22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7276" y="116632"/>
            <a:ext cx="32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Рассели картинки в домики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975341" y="4216072"/>
            <a:ext cx="3456384" cy="2376264"/>
            <a:chOff x="310596" y="4293096"/>
            <a:chExt cx="3456384" cy="237626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10596" y="4293096"/>
              <a:ext cx="3456384" cy="2376264"/>
              <a:chOff x="310596" y="4293096"/>
              <a:chExt cx="3456384" cy="2376264"/>
            </a:xfrm>
          </p:grpSpPr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310596" y="4293096"/>
                <a:ext cx="3456384" cy="79208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11560" y="5085184"/>
                <a:ext cx="2736304" cy="158417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11560" y="5085184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Ал-ал-ал – здесь живет…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4242784"/>
            <a:ext cx="3456384" cy="2376264"/>
            <a:chOff x="310596" y="4293096"/>
            <a:chExt cx="3456384" cy="2376264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310596" y="4293096"/>
              <a:ext cx="3456384" cy="792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1560" y="5085184"/>
              <a:ext cx="2736304" cy="15841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1607" y="5191497"/>
            <a:ext cx="276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Ел-ел-ел – здесь живет …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037268" y="4004694"/>
            <a:ext cx="3456384" cy="2376264"/>
            <a:chOff x="310596" y="4293096"/>
            <a:chExt cx="3456384" cy="2376264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310596" y="4293096"/>
              <a:ext cx="3456384" cy="792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11560" y="5085184"/>
              <a:ext cx="2736304" cy="15841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25922" y="4858162"/>
            <a:ext cx="263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Ул-ул-ул</a:t>
            </a:r>
            <a:r>
              <a:rPr lang="ru-RU" dirty="0" smtClean="0"/>
              <a:t> – здесь живет…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70784" y="1748829"/>
            <a:ext cx="1410060" cy="179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256175" y="241755"/>
            <a:ext cx="2027579" cy="20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59715" y="319831"/>
            <a:ext cx="2043078" cy="1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63158" y="398399"/>
            <a:ext cx="1486450" cy="20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9809" y="407162"/>
            <a:ext cx="1612107" cy="191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6021" y="2554695"/>
            <a:ext cx="1751530" cy="15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836902" y="2526184"/>
            <a:ext cx="1397980" cy="15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34389" y="2656367"/>
            <a:ext cx="1585344" cy="15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42211" y="537149"/>
            <a:ext cx="1708739" cy="179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im4-tub-ru.yandex.net/i?id=64028944-6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0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8 0.01781 C -0.12777 0.02706 -0.13593 0.03215 -0.14583 0.03469 C -0.15069 0.03886 -0.15573 0.04001 -0.16128 0.0421 C -0.1651 0.04348 -0.17257 0.0458 -0.17257 0.0458 C -0.18402 0.0562 -0.19791 0.06314 -0.21059 0.07031 C -0.2158 0.07332 -0.22621 0.07956 -0.22621 0.07956 C -0.2335 0.08997 -0.22257 0.0754 -0.23593 0.08719 C -0.2493 0.09876 -0.23559 0.09182 -0.24583 0.09644 C -0.24861 0.09899 -0.25156 0.10153 -0.25434 0.10407 C -0.25573 0.10523 -0.2585 0.10777 -0.2585 0.10777 C -0.26041 0.11148 -0.26093 0.11772 -0.26423 0.11911 C -0.28385 0.1279 -0.29878 0.12535 -0.32187 0.12651 C -0.34114 0.12882 -0.36059 0.13321 -0.37968 0.13784 C -0.38541 0.13923 -0.39409 0.13923 -0.3993 0.14339 C -0.40364 0.14686 -0.40833 0.1501 -0.41198 0.15472 C -0.41302 0.15588 -0.41389 0.1575 -0.41493 0.15842 C -0.42343 0.16652 -0.43298 0.17137 -0.44166 0.17901 C -0.44496 0.18178 -0.44948 0.18086 -0.45295 0.18294 C -0.45555 0.18456 -0.46753 0.19265 -0.47257 0.19589 C -0.47691 0.19889 -0.48298 0.20283 -0.48663 0.20722 C -0.49531 0.21763 -0.50052 0.23035 -0.51198 0.23543 C -0.51823 0.24353 -0.52604 0.24908 -0.53177 0.25787 C -0.53611 0.26457 -0.54149 0.27036 -0.54444 0.27845 C -0.54531 0.28099 -0.54583 0.284 -0.54722 0.28608 C -0.54826 0.28793 -0.55034 0.28816 -0.55156 0.28978 C -0.57048 0.31268 -0.55364 0.29556 -0.56701 0.30852 C -0.5717 0.31777 -0.58021 0.31915 -0.58819 0.3217 C -0.58958 0.32285 -0.59114 0.32401 -0.59236 0.3254 C -0.59392 0.32702 -0.59496 0.32956 -0.59652 0.33095 C -0.60104 0.33488 -0.60659 0.33696 -0.61059 0.34228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0435E-6 C -0.00278 0.01087 1.38889E-6 0.00255 -0.00834 0.01688 C -0.02101 0.03909 -0.03264 0.06152 -0.04636 0.08256 C -0.05608 0.0976 -0.06615 0.11217 -0.07743 0.12558 C -0.08039 0.12905 -0.08264 0.13391 -0.08594 0.13691 C -0.09289 0.14316 -0.10174 0.14871 -0.10834 0.15564 C -0.1125 0.16004 -0.11598 0.16559 -0.11962 0.17068 C -0.12674 0.18039 -0.14931 0.19727 -0.15903 0.20444 C -0.16667 0.20999 -0.16285 0.20907 -0.16893 0.21577 C -0.1757 0.22341 -0.17049 0.21624 -0.17743 0.22132 C -0.18733 0.22849 -0.19618 0.23705 -0.20695 0.24191 C -0.21372 0.24838 -0.22084 0.25347 -0.22813 0.25879 C -0.24184 0.26873 -0.25365 0.28007 -0.26893 0.28515 C -0.28004 0.29556 -0.275 0.29279 -0.28299 0.29626 C -0.28577 0.30782 -0.28854 0.30458 -0.29705 0.31129 C -0.30886 0.32077 -0.32014 0.33233 -0.33229 0.34135 C -0.34462 0.35037 -0.35851 0.35407 -0.3717 0.36009 C -0.43438 0.38899 -0.51042 0.39478 -0.56059 0.45953 C -0.56146 0.46207 -0.56268 0.46462 -0.56337 0.46716 C -0.56441 0.47086 -0.56615 0.47826 -0.56615 0.47826 C -0.56424 0.49145 -0.56545 0.48497 -0.56198 0.49908 C -0.56146 0.50093 -0.56059 0.50463 -0.56059 0.50463 C -0.56146 0.52452 -0.56146 0.54209 -0.56615 0.56083 C -0.56667 0.56776 -0.56893 0.58395 -0.56893 0.59274 " pathEditMode="relative" ptsTypes="fff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42461E-6 C -0.00156 0.00694 -0.00208 0.01411 -0.00434 0.02082 C -0.00937 0.03608 -0.01736 0.04811 -0.02395 0.06198 C -0.02604 0.06615 -0.02777 0.07077 -0.02968 0.07516 C -0.03072 0.07748 -0.03142 0.08025 -0.03246 0.08257 C -0.03923 0.09667 -0.04045 0.09621 -0.04791 0.11078 C -0.05659 0.12766 -0.05746 0.13691 -0.06475 0.15218 C -0.07743 0.17877 -0.06458 0.14871 -0.07465 0.16698 C -0.08802 0.19126 -0.07708 0.1753 -0.08454 0.18594 C -0.08715 0.19658 -0.09357 0.20398 -0.09722 0.21393 C -0.10086 0.22364 -0.10503 0.23335 -0.10989 0.24214 C -0.11267 0.25301 -0.11927 0.27382 -0.12395 0.28331 C -0.12691 0.29556 -0.12708 0.30944 -0.13107 0.321 C -0.13628 0.33627 -0.14427 0.3432 -0.1493 0.36032 C -0.15503 0.37974 -0.15746 0.3994 -0.16632 0.41652 C -0.17083 0.43455 -0.17743 0.45121 -0.18177 0.46924 C -0.18611 0.48728 -0.18958 0.51735 -0.19722 0.53284 C -0.19861 0.54094 -0.20052 0.54926 -0.20138 0.55736 C -0.2026 0.568 -0.20173 0.5791 -0.20434 0.58927 C -0.20607 0.59598 -0.20572 0.59297 -0.20572 0.59852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1619E-6 C -0.00417 0.0141 -0.0099 0.03098 -0.01684 0.04324 C -0.0184 0.04602 -0.02066 0.04787 -0.0224 0.05064 C -0.02535 0.0555 -0.02813 0.06059 -0.0309 0.06568 L -0.0309 0.06568 C -0.0408 0.08556 -0.04983 0.10198 -0.06615 0.11262 C -0.07656 0.1265 -0.08663 0.13991 -0.09705 0.15379 C -0.10226 0.16073 -0.11597 0.16859 -0.12101 0.17275 C -0.12639 0.17715 -0.13056 0.18316 -0.13663 0.1857 C -0.14236 0.19357 -0.14913 0.2005 -0.15486 0.20837 C -0.16337 0.21993 -0.15139 0.2086 -0.16198 0.21762 C -0.16337 0.22086 -0.16441 0.22432 -0.16615 0.2271 C -0.16719 0.22872 -0.16945 0.22895 -0.17031 0.2308 C -0.18681 0.26341 -0.16007 0.22271 -0.1816 0.25901 C -0.18872 0.27127 -0.18906 0.26827 -0.19705 0.2759 C -0.20538 0.28376 -0.21389 0.2944 -0.22101 0.30365 C -0.22309 0.30666 -0.22465 0.31036 -0.22674 0.31336 C -0.23212 0.32123 -0.23958 0.32678 -0.24358 0.3358 C -0.24497 0.33903 -0.24601 0.3425 -0.24774 0.34528 C -0.25573 0.35823 -0.26545 0.36933 -0.27309 0.38274 C -0.2783 0.39199 -0.27882 0.40078 -0.2816 0.41096 C -0.28351 0.41813 -0.29045 0.42229 -0.29427 0.42599 C -0.30139 0.4327 -0.30243 0.44079 -0.31111 0.44472 C -0.3132 0.44865 -0.31615 0.45189 -0.31823 0.45605 C -0.32604 0.47224 -0.31198 0.45027 -0.3224 0.46716 C -0.32535 0.47178 -0.32847 0.47479 -0.3309 0.48034 C -0.3342 0.4882 -0.33698 0.49606 -0.34358 0.49907 C -0.35469 0.52127 -0.35573 0.55504 -0.36337 0.57978 C -0.36389 0.58418 -0.36615 0.59343 -0.36615 0.59852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9593E-6 C 0.00798 0.01064 0.01215 0.02429 0.02118 0.03377 C 0.03628 0.04949 0.05382 0.06129 0.06771 0.07886 C 0.08194 0.0969 0.09409 0.11911 0.11128 0.13136 C 0.14166 0.1531 0.1217 0.13691 0.15781 0.17461 C 0.16146 0.17854 0.1658 0.18132 0.16909 0.18571 C 0.17656 0.19565 0.18316 0.20745 0.19166 0.21578 C 0.19496 0.21901 0.19844 0.22179 0.20139 0.22526 C 0.20729 0.23243 0.21198 0.24121 0.2184 0.24769 C 0.22552 0.25486 0.23229 0.26318 0.23958 0.27012 C 0.2559 0.28562 0.24288 0.26943 0.2592 0.28701 C 0.27031 0.29903 0.27899 0.31568 0.29166 0.3247 C 0.31024 0.33788 0.33281 0.34898 0.35069 0.36402 C 0.37066 0.3809 0.39114 0.39663 0.41128 0.41281 C 0.4217 0.42114 0.43472 0.43455 0.44653 0.44103 C 0.46215 0.44959 0.4809 0.44936 0.49722 0.45583 C 0.50729 0.45999 0.51493 0.47387 0.52534 0.47664 C 0.5526 0.48381 0.57969 0.49376 0.60712 0.50093 C 0.62274 0.50509 0.6368 0.51388 0.65225 0.51781 C 0.65642 0.52059 0.66198 0.52521 0.66632 0.52729 C 0.66996 0.52891 0.6776 0.53099 0.6776 0.53099 C 0.68281 0.53516 0.68732 0.53978 0.69305 0.54232 C 0.70121 0.54949 0.7059 0.55782 0.71128 0.56846 C 0.71406 0.57401 0.7151 0.58095 0.71701 0.58719 C 0.71753 0.58904 0.7184 0.59297 0.7184 0.59297 " pathEditMode="relative" ptsTypes="ffffffffffffffffffffffff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92044E-6 C 0.00243 0.00972 0.00729 0.01596 0.01128 0.02429 C 0.01771 0.0377 0.02152 0.05135 0.02951 0.06384 C 0.03646 0.07471 0.04496 0.08349 0.05208 0.0939 C 0.05764 0.10223 0.0717 0.13137 0.08021 0.13507 C 0.08628 0.14455 0.09149 0.15519 0.09861 0.16328 C 0.10468 0.16999 0.11059 0.17739 0.11684 0.18386 C 0.11944 0.18664 0.12309 0.18803 0.12534 0.19127 C 0.12934 0.19682 0.13055 0.2056 0.13524 0.21023 C 0.1585 0.23359 0.12361 0.19751 0.14496 0.22318 C 0.16146 0.24284 0.15225 0.2211 0.17326 0.2551 C 0.18715 0.2773 0.18889 0.28169 0.20555 0.30204 C 0.22639 0.32748 0.25191 0.34483 0.27326 0.36957 C 0.29427 0.39386 0.31475 0.41976 0.33524 0.44473 C 0.34288 0.45399 0.34913 0.46694 0.35764 0.47457 C 0.36371 0.48636 0.37274 0.49446 0.37882 0.50648 C 0.38038 0.51296 0.38281 0.51874 0.38455 0.52522 C 0.38819 0.55551 0.38368 0.51504 0.38732 0.57979 C 0.38819 0.59436 0.3901 0.59945 0.3901 0.61726 " pathEditMode="relative" ptsTypes="ffffffffffffffffff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88159E-6 C 0.01598 0.01063 0.03091 0.01063 0.04931 0.01295 C 0.06633 0.01503 0.08299 0.01896 0.10001 0.02058 C 0.12223 0.02728 0.14497 0.0363 0.16754 0.04116 C 0.18195 0.04879 0.19654 0.05134 0.21112 0.05804 C 0.22206 0.06313 0.23334 0.07122 0.24497 0.07307 C 0.26233 0.07585 0.2797 0.07909 0.29706 0.08233 C 0.31563 0.08579 0.33352 0.09389 0.35209 0.09736 C 0.36251 0.10615 0.37292 0.1073 0.38438 0.11239 C 0.39237 0.11609 0.40018 0.12025 0.40834 0.12372 C 0.4172 0.12742 0.42674 0.1295 0.43508 0.13505 C 0.44619 0.14246 0.45539 0.14569 0.46754 0.14801 C 0.47831 0.15286 0.4889 0.15332 0.50001 0.15564 C 0.51459 0.15864 0.52727 0.1635 0.5422 0.16489 C 0.55157 0.16859 0.5606 0.17044 0.57032 0.17252 C 0.57397 0.1753 0.57813 0.17668 0.58161 0.17992 C 0.58334 0.18154 0.58386 0.18501 0.58577 0.1857 C 0.59029 0.18755 0.59532 0.18686 0.60001 0.18755 C 0.61025 0.19218 0.60556 0.19033 0.61407 0.1931 C 0.62032 0.19727 0.62483 0.20282 0.63091 0.20813 C 0.63352 0.21045 0.63681 0.21137 0.63942 0.21369 C 0.64792 0.23126 0.65782 0.23774 0.67032 0.24953 C 0.67414 0.253 0.67622 0.25925 0.68022 0.26248 C 0.68751 0.2685 0.69428 0.27497 0.7014 0.28122 C 0.70556 0.28492 0.70747 0.28838 0.71268 0.2907 C 0.71442 0.29394 0.71667 0.29671 0.71824 0.30018 C 0.71893 0.3018 0.71893 0.30411 0.71963 0.30573 C 0.72136 0.30966 0.72536 0.31706 0.72536 0.31706 C 0.72727 0.33001 0.72605 0.32354 0.72952 0.33764 C 0.73039 0.34134 0.7323 0.34875 0.7323 0.34875 " pathEditMode="relative" ptsTypes="fffffffffffffffffffffffffffff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22849E-6 C -0.00747 0.03701 -0.02206 0.06545 -0.03386 0.09945 C -0.03508 0.10315 -0.0356 0.10708 -0.03664 0.11078 C -0.03838 0.11656 -0.04029 0.12211 -0.04219 0.12766 C -0.04792 0.14408 -0.05591 0.15865 -0.06199 0.17461 C -0.06876 0.19242 -0.07553 0.21416 -0.0816 0.23266 C -0.09046 0.25925 -0.09584 0.28816 -0.10417 0.31522 C -0.10765 0.32655 -0.11025 0.34205 -0.11685 0.35084 C -0.1231 0.37211 -0.11719 0.34945 -0.12119 0.39038 C -0.12171 0.39547 -0.12327 0.40033 -0.12397 0.40541 C -0.12449 0.40842 -0.12535 0.41467 -0.12535 0.41467 " pathEditMode="relative" ptsTypes="ffffffffffA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76" y="116632"/>
            <a:ext cx="451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общий признак у предметов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5129" y="514728"/>
            <a:ext cx="6720006" cy="1719925"/>
            <a:chOff x="395129" y="514728"/>
            <a:chExt cx="6720006" cy="17199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488843" y="446019"/>
              <a:ext cx="1357521" cy="189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79714" y="430143"/>
              <a:ext cx="1719925" cy="188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Стрелка вправо 6"/>
            <p:cNvSpPr/>
            <p:nvPr/>
          </p:nvSpPr>
          <p:spPr>
            <a:xfrm>
              <a:off x="2127276" y="1195093"/>
              <a:ext cx="2502881" cy="1795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0305" y="2079163"/>
            <a:ext cx="6453260" cy="2007847"/>
            <a:chOff x="380305" y="2079163"/>
            <a:chExt cx="6453260" cy="200784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888250" y="1843380"/>
              <a:ext cx="1709531" cy="218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90152" y="2425633"/>
              <a:ext cx="1751530" cy="157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Стрелка вправо 23"/>
            <p:cNvSpPr/>
            <p:nvPr/>
          </p:nvSpPr>
          <p:spPr>
            <a:xfrm>
              <a:off x="2279676" y="2762068"/>
              <a:ext cx="2502881" cy="1795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4245" y="4097906"/>
            <a:ext cx="6888061" cy="2335867"/>
            <a:chOff x="374245" y="4097906"/>
            <a:chExt cx="6888061" cy="23358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67428" y="4205727"/>
              <a:ext cx="2034863" cy="242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036307" y="4134496"/>
              <a:ext cx="2262590" cy="218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Стрелка вправо 7"/>
            <p:cNvSpPr/>
            <p:nvPr/>
          </p:nvSpPr>
          <p:spPr>
            <a:xfrm>
              <a:off x="2915815" y="5157191"/>
              <a:ext cx="1866741" cy="2591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http://im4-tub-ru.yandex.net/i?id=64028944-6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05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57971" y="0"/>
            <a:ext cx="6745258" cy="2598481"/>
            <a:chOff x="257971" y="0"/>
            <a:chExt cx="6745258" cy="259848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664954" y="51062"/>
              <a:ext cx="2389337" cy="228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09946" y="496706"/>
              <a:ext cx="2049800" cy="215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Стрелка вправо 9"/>
            <p:cNvSpPr/>
            <p:nvPr/>
          </p:nvSpPr>
          <p:spPr>
            <a:xfrm>
              <a:off x="2627784" y="1194668"/>
              <a:ext cx="2088232" cy="740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7971" y="2598481"/>
            <a:ext cx="6281014" cy="2068082"/>
            <a:chOff x="257971" y="2598481"/>
            <a:chExt cx="6281014" cy="206808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39984" y="2582264"/>
              <a:ext cx="1902286" cy="226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491526" y="2578602"/>
              <a:ext cx="2027579" cy="206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Стрелка вправо 10"/>
            <p:cNvSpPr/>
            <p:nvPr/>
          </p:nvSpPr>
          <p:spPr>
            <a:xfrm>
              <a:off x="2722318" y="3565396"/>
              <a:ext cx="1728192" cy="93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7971" y="4785488"/>
            <a:ext cx="6257725" cy="2072512"/>
            <a:chOff x="257971" y="4785488"/>
            <a:chExt cx="6257725" cy="207251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594317" y="4936621"/>
              <a:ext cx="2043078" cy="179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26416" y="4817043"/>
              <a:ext cx="1958172" cy="189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Стрелка вправо 13"/>
            <p:cNvSpPr/>
            <p:nvPr/>
          </p:nvSpPr>
          <p:spPr>
            <a:xfrm>
              <a:off x="2524283" y="5517232"/>
              <a:ext cx="2335749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235663" y="1408676"/>
            <a:ext cx="1510749" cy="4803374"/>
            <a:chOff x="7235663" y="1408676"/>
            <a:chExt cx="1510749" cy="480337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996296" y="4550674"/>
              <a:ext cx="1918954" cy="140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010376" y="1633963"/>
              <a:ext cx="1961324" cy="151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Стрелка вниз 16"/>
            <p:cNvSpPr/>
            <p:nvPr/>
          </p:nvSpPr>
          <p:spPr>
            <a:xfrm>
              <a:off x="7812360" y="3565396"/>
              <a:ext cx="143413" cy="5836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2" descr="http://im4-tub-ru.yandex.net/i?id=64028944-6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1448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37112" y="980664"/>
            <a:ext cx="1961324" cy="151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im8-tub-ru.yandex.net/i?id=65295668-0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00" y="4419313"/>
            <a:ext cx="1089272" cy="23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6-tub-ru.yandex.net/i?id=260098001-1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92" y="250282"/>
            <a:ext cx="1327583" cy="22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5028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Распредели картинки: он мой мальчику, она моя девочке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48469" y="708994"/>
            <a:ext cx="1815553" cy="219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88760" y="675864"/>
            <a:ext cx="2027578" cy="212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77430" y="817633"/>
            <a:ext cx="1958674" cy="18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87713" y="702368"/>
            <a:ext cx="1815551" cy="20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03721" y="645420"/>
            <a:ext cx="1661380" cy="204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22312" y="1036067"/>
            <a:ext cx="1824198" cy="18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07000" y="870800"/>
            <a:ext cx="2234487" cy="15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85258" y="515531"/>
            <a:ext cx="1898306" cy="244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74935" y="915875"/>
            <a:ext cx="1918951" cy="15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m4-tub-ru.yandex.net/i?id=64028944-61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78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964E-6 C 0.00278 0.01502 -0.00104 0.00092 0.00695 0.01317 C 0.00886 0.01595 0.00955 0.01988 0.01129 0.02265 C 0.01372 0.02659 0.01685 0.03006 0.01962 0.03376 C 0.02535 0.04139 0.03247 0.04671 0.03803 0.05457 C 0.0408 0.06567 0.03699 0.05503 0.04497 0.06382 C 0.04636 0.06521 0.04688 0.06775 0.04792 0.0696 C 0.04914 0.07168 0.05053 0.07353 0.05209 0.07515 C 0.0573 0.08093 0.06389 0.0844 0.06893 0.09018 C 0.07431 0.09643 0.07952 0.10406 0.08455 0.11077 C 0.08594 0.11262 0.08872 0.11632 0.08872 0.11632 C 0.09133 0.12696 0.0882 0.11794 0.09567 0.12765 C 0.10087 0.13436 0.10452 0.14338 0.1099 0.15008 C 0.11355 0.16234 0.11824 0.17298 0.12535 0.182 C 0.1316 0.19934 0.12362 0.1813 0.13369 0.19333 C 0.1474 0.20975 0.15521 0.22825 0.17466 0.2345 C 0.17709 0.24421 0.18108 0.25462 0.18299 0.26456 C 0.18473 0.27358 0.18525 0.28214 0.19011 0.28907 C 0.19219 0.2974 0.19376 0.30943 0.19723 0.31706 C 0.20122 0.32585 0.19914 0.31567 0.20278 0.32654 C 0.20626 0.33718 0.20782 0.34874 0.21268 0.35845 C 0.21459 0.37117 0.21546 0.38482 0.22101 0.39592 C 0.22657 0.4431 0.24931 0.48588 0.24931 0.53468 " pathEditMode="relative" ptsTypes="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18039E-7 C 0.0066 0.00324 0.01164 0.00925 0.01702 0.01504 C 0.01806 0.01619 0.01858 0.01804 0.0198 0.01897 C 0.02292 0.02105 0.02639 0.02128 0.02969 0.02267 C 0.03924 0.03539 0.05157 0.04626 0.06476 0.05065 C 0.07188 0.06013 0.07865 0.06615 0.08733 0.07331 C 0.09167 0.07702 0.09167 0.07702 0.09584 0.08072 C 0.09723 0.08187 0.1 0.08442 0.1 0.08442 C 0.10382 0.09228 0.10695 0.09968 0.11129 0.10708 C 0.1132 0.11772 0.11962 0.1272 0.12535 0.13529 C 0.12848 0.14755 0.13108 0.15935 0.13525 0.17091 C 0.13855 0.17993 0.13421 0.17345 0.13941 0.18386 C 0.14011 0.18548 0.1415 0.1864 0.14237 0.18779 C 0.14341 0.18941 0.14428 0.19149 0.14514 0.19334 C 0.14618 0.19843 0.14879 0.20306 0.14931 0.20837 C 0.14966 0.21254 0.15209 0.29579 0.15209 0.29649 C 0.1507 0.33534 0.15469 0.32262 0.14931 0.33788 " pathEditMode="relative" ptsTypes="fff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C 0.01181 0.00047 0.02378 0.0007 0.03576 0.00139 C 0.04358 0.00209 0.05156 0.00556 0.0592 0.00787 C 0.07066 0.01111 0.07882 0.01041 0.09201 0.01134 C 0.11198 0.01504 0.08837 0.01087 0.12656 0.01434 C 0.13576 0.01527 0.14479 0.01828 0.15417 0.0192 C 0.16597 0.02198 0.17674 0.02591 0.18854 0.02891 C 0.19184 0.03099 0.19444 0.03446 0.19809 0.03539 C 0.21007 0.03747 0.22205 0.03724 0.23403 0.03863 C 0.24184 0.04094 0.24948 0.04348 0.25747 0.0451 C 0.26337 0.04996 0.26649 0.05297 0.27378 0.05482 C 0.29028 0.07124 0.27969 0.06129 0.30556 0.08049 C 0.31354 0.08627 0.32396 0.09644 0.33316 0.09991 C 0.34236 0.10801 0.35104 0.11633 0.3592 0.12581 C 0.36406 0.1316 0.3651 0.13784 0.37153 0.14038 C 0.37778 0.15079 0.38177 0.16097 0.38542 0.17276 C 0.38698 0.17854 0.38958 0.19034 0.38958 0.19057 C 0.39097 0.2063 0.3934 0.21555 0.39931 0.22919 C 0.40156 0.2544 0.40069 0.23983 0.40069 0.2729 " pathEditMode="relative" rAng="0" ptsTypes="ffffffffffffffffff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0.00787 C -0.08368 0.01388 -0.08923 0.02475 -0.08923 0.02498 C -0.09184 0.03516 -0.09496 0.04348 -0.09913 0.05296 C -0.10087 0.05689 -0.10364 0.0599 -0.10469 0.06429 C -0.10573 0.06869 -0.10677 0.07378 -0.10903 0.07748 C -0.11111 0.08095 -0.11371 0.08349 -0.11597 0.08673 C -0.11805 0.08973 -0.11979 0.09297 -0.1217 0.09621 C -0.12621 0.10407 -0.13611 0.12165 -0.14271 0.12627 C -0.14757 0.13437 -0.15139 0.14015 -0.15833 0.14501 C -0.16406 0.15611 -0.15781 0.14524 -0.1684 0.15611 C -0.17396 0.16212 -0.17656 0.16813 -0.18385 0.17114 C -0.18455 0.17299 -0.18507 0.17553 -0.18646 0.17692 C -0.18819 0.17831 -0.19028 0.17785 -0.19201 0.17877 C -0.19878 0.18178 -0.20243 0.18432 -0.20937 0.18617 C -0.21996 0.19357 -0.23107 0.20144 -0.24271 0.20676 C -0.24861 0.2093 -0.25208 0.21416 -0.25833 0.21624 C -0.27135 0.23358 -0.2559 0.21485 -0.27101 0.22757 C -0.27274 0.22896 -0.27361 0.23173 -0.27517 0.23312 C -0.27864 0.23636 -0.28385 0.23821 -0.28785 0.24052 C -0.30347 0.24977 -0.31857 0.25532 -0.33576 0.2574 C -0.36007 0.2648 -0.3934 0.26503 -0.41875 0.26503 " pathEditMode="relative" rAng="0" ptsTypes="ffffffffffffffffffff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964E-6 C 0.00052 -0.00556 0.00017 -0.01134 0.00139 -0.01689 C 0.00174 -0.01851 0.00347 -0.01919 0.00434 -0.02059 C 0.02812 -0.05644 0.01337 -0.03956 0.04375 -0.06939 C 0.04705 -0.07263 0.05035 -0.07563 0.05365 -0.07864 C 0.07031 -0.09344 0.08698 -0.10778 0.10295 -0.12374 C 0.12066 -0.14155 0.13177 -0.15612 0.15365 -0.16698 C 0.17396 -0.17693 0.19549 -0.17832 0.21701 -0.17994 C 0.22587 -0.17924 0.2349 -0.17924 0.24375 -0.17809 C 0.25087 -0.17716 0.25677 -0.1686 0.26337 -0.16513 C 0.27674 -0.15797 0.28941 -0.14941 0.30295 -0.14247 C 0.31944 -0.1205 0.33299 -0.1013 0.35503 -0.09182 C 0.35885 -0.08812 0.36493 -0.08673 0.36632 -0.08072 C 0.36736 -0.0761 0.36771 -0.07309 0.37049 -0.06939 C 0.3717 -0.06777 0.37344 -0.06708 0.37465 -0.06569 C 0.37969 -0.06014 0.3816 -0.05228 0.38455 -0.04488 C 0.38542 -0.04303 0.38594 -0.04048 0.38733 -0.03933 C 0.38993 -0.03724 0.39583 -0.03562 0.39583 -0.03562 C 0.40087 -0.02522 0.40764 -0.01782 0.41267 -0.00741 C 0.41337 -0.00579 0.41476 -0.0051 0.41562 -0.00371 C 0.41667 -0.00209 0.4184 0.00184 0.4184 0.00184 " pathEditMode="relative" ptsTypes="ffffffffffffffffffffA">
                                      <p:cBhvr>
                                        <p:cTn id="4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71785E-6 C -0.01093 0.0037 -0.02135 0.00717 -0.03246 0.00925 C -0.04947 0.01688 -0.06701 0.02035 -0.08454 0.02428 C -0.09895 0.03237 -0.11145 0.03515 -0.12673 0.03931 C -0.14583 0.03793 -0.16249 0.03492 -0.1802 0.02613 C -0.18801 0.01642 -0.1986 0.01179 -0.2085 0.0074 C -0.21249 0.00578 -0.21631 -0.00185 -0.21978 -0.00185 " pathEditMode="relative" ptsTypes="ffffff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30805E-7 C 0.00296 0.04741 0.00018 0.0303 0.00417 0.0525 C 0.00469 0.07262 0.0066 0.09251 0.00712 0.11263 C 0.00938 0.20768 0.00261 0.24491 0.01546 0.31522 C 0.01407 0.33626 0.01459 0.36286 0.0099 0.38275 C 0.00817 0.41929 0.00452 0.45768 0.01129 0.49329 C 0.01285 0.51041 0.0165 0.52544 0.0198 0.54209 C 0.02153 0.55088 0.02171 0.55805 0.02674 0.56475 " pathEditMode="relative" ptsTypes="fffffff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0426E-6 C -0.00122 0.0111 -0.00208 0.02775 -0.00573 0.03932 C -0.00747 0.04487 -0.01129 0.0562 -0.01129 0.0562 C -0.01354 0.0747 -0.02049 0.10291 -0.03108 0.11633 C -0.03264 0.12049 -0.03333 0.12535 -0.03524 0.12951 C -0.03733 0.13413 -0.04236 0.14246 -0.04236 0.14246 C -0.04965 0.17299 -0.06198 0.20097 -0.07327 0.22895 C -0.0908 0.2729 -0.10799 0.31707 -0.12674 0.36031 C -0.13368 0.3765 -0.13906 0.39662 -0.14792 0.41096 C -0.15642 0.42484 -0.17379 0.43154 -0.18594 0.43339 C -0.1941 0.4371 -0.20295 0.43802 -0.21129 0.4408 C -0.22066 0.4438 -0.23021 0.44796 -0.23941 0.45213 C -0.24097 0.45282 -0.24219 0.45513 -0.24375 0.45583 C -0.2533 0.46045 -0.2658 0.463 -0.27604 0.46531 C -0.29688 0.47618 -0.31875 0.48057 -0.34097 0.48404 C -0.3533 0.48589 -0.36493 0.48959 -0.37743 0.48959 " pathEditMode="relative" ptsTypes="fffffffffffffff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8612E-6 C 0.00156 0.01758 0.00573 0.03377 0.0099 0.05065 C 0.01198 0.0592 0.01319 0.06776 0.01701 0.07516 C 0.01996 0.09459 0.02309 0.11401 0.02674 0.13321 C 0.02778 0.15056 0.0283 0.16744 0.03246 0.18386 C 0.03559 0.20907 0.03385 0.19912 0.03663 0.21392 C 0.03785 0.22872 0.03889 0.24283 0.04236 0.25717 C 0.04115 0.28631 0.04184 0.28654 0.03663 0.30782 C 0.03576 0.31129 0.03594 0.31522 0.03524 0.31892 C 0.03455 0.32285 0.03246 0.33025 0.03246 0.33025 C 0.03073 0.34482 0.02535 0.3587 0.02535 0.3735 " pathEditMode="relative" ptsTypes="ffffffffff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6.75301E-6 C -0.00555 0.01481 -0.0085 0.03053 -0.01405 0.0451 C -0.01961 0.0599 -0.0269 0.07332 -0.03246 0.08812 C -0.03593 0.09714 -0.03853 0.10754 -0.04218 0.11633 C -0.04478 0.12281 -0.05069 0.13507 -0.05069 0.13507 C -0.05381 0.15634 -0.0493 0.13483 -0.05624 0.1501 C -0.05815 0.15426 -0.05902 0.15889 -0.06058 0.16328 C -0.06232 0.16767 -0.06423 0.17207 -0.06614 0.17646 C -0.0703 0.18525 -0.07499 0.19358 -0.07881 0.2026 C -0.08263 0.21161 -0.08437 0.22156 -0.08732 0.23081 C -0.09044 0.24099 -0.09565 0.24977 -0.09999 0.25902 C -0.11128 0.28308 -0.12499 0.30782 -0.14652 0.31707 C -0.15433 0.32517 -0.16093 0.32979 -0.17048 0.33396 C -0.17326 0.33511 -0.17881 0.33766 -0.17881 0.33766 C -0.18263 0.34112 -0.1861 0.34251 -0.1901 0.34529 " pathEditMode="relative" ptsTypes="ffffffffffffffA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464</Words>
  <Application>Microsoft Office PowerPoint</Application>
  <PresentationFormat>Экран (4:3)</PresentationFormat>
  <Paragraphs>107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Alex</cp:lastModifiedBy>
  <cp:revision>60</cp:revision>
  <dcterms:created xsi:type="dcterms:W3CDTF">2008-09-22T10:27:30Z</dcterms:created>
  <dcterms:modified xsi:type="dcterms:W3CDTF">2014-07-15T10:23:28Z</dcterms:modified>
</cp:coreProperties>
</file>