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9240-0130-42B6-AA4D-E2A56B7577BD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0612-39BC-4042-9755-7091816E7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9240-0130-42B6-AA4D-E2A56B7577BD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0612-39BC-4042-9755-7091816E7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9240-0130-42B6-AA4D-E2A56B7577BD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0612-39BC-4042-9755-7091816E7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9240-0130-42B6-AA4D-E2A56B7577BD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0612-39BC-4042-9755-7091816E7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9240-0130-42B6-AA4D-E2A56B7577BD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0612-39BC-4042-9755-7091816E7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9240-0130-42B6-AA4D-E2A56B7577BD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0612-39BC-4042-9755-7091816E7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9240-0130-42B6-AA4D-E2A56B7577BD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0612-39BC-4042-9755-7091816E7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9240-0130-42B6-AA4D-E2A56B7577BD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0612-39BC-4042-9755-7091816E7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9240-0130-42B6-AA4D-E2A56B7577BD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0612-39BC-4042-9755-7091816E7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9240-0130-42B6-AA4D-E2A56B7577BD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0612-39BC-4042-9755-7091816E7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9240-0130-42B6-AA4D-E2A56B7577BD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0612-39BC-4042-9755-7091816E7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B9240-0130-42B6-AA4D-E2A56B7577BD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30612-39BC-4042-9755-7091816E7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							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Шаблон (фон) презентации &quot;Цветочная рамка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4348" y="1785926"/>
            <a:ext cx="7786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«Развиваем фонематический слух» 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Мастер-класс для родителей 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4714884"/>
            <a:ext cx="521497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                        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МБДОУ № 22</a:t>
            </a: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Скрипникова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Т.В.        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68313" y="6198990"/>
            <a:ext cx="1407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2013–2014 г.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Шаблон (фон) презентации &quot;Цветочная рамка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-33010"/>
            <a:ext cx="6386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2" name="Picture 5" descr="C:\Users\AdmiK\Desktop\SAM_10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143116"/>
            <a:ext cx="4000528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3" name="Picture 2" descr="C:\Users\AdmiK\Desktop\SAM_10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3929066"/>
            <a:ext cx="3929090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5" name="Прямоугольник 14"/>
          <p:cNvSpPr/>
          <p:nvPr/>
        </p:nvSpPr>
        <p:spPr>
          <a:xfrm>
            <a:off x="1000100" y="500042"/>
            <a:ext cx="692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«Живые звуки».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выполняют дети. (Роза, слон, майка, чашка, жук.)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«Закрой окошки».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 предлагает выполнить звуковой анализ слов с помощью фишек. (Кот, кит, крот, чашка.)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Шаблон (фон) презентации &quot;Цветочная рамка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071670" y="3244334"/>
            <a:ext cx="52149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Шаблон (фон) презентации &quot;Цветочная рамка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665094"/>
            <a:ext cx="642942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 к обсуждению: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такое фонематический слух, и каким образом он влияет на развитие речи?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lang="ru-RU" sz="24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 развивается фонематический слух в норме и как выявить его нарушение у ребенка?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помощью, каких упражнений родители могут самостоятельно развивать фонематическое  восприятие своего ребенка?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Шаблон (фон) презентации &quot;Цветочная рамка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00100" y="889844"/>
            <a:ext cx="73581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Ребенка постоянно окружает множество звуков: как неречевых (журчание ручейка, шелест осенней листвы под ногами, пение птиц, стук молотка, удары мяча и др.) так и речевых (звук-фонема, слово). В любом языке существует определенное количество звуков, которые создают звуковой облик слов. Звук вне речи не имеет значения, он приобретает его лишь в структуре слова, помогая отличать одно слово от другого (дом, сом, ком, лом, том). Фонематический слух является основой для понимания смысла сказанного. Например, заменив всего один звук в слове на другой, мы получим совершенно иное значение: 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 столе стоит мишка, а в лесу живет миска»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 тропинке бежит малина, а в саду растет Марина». 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</p:txBody>
      </p:sp>
      <p:pic>
        <p:nvPicPr>
          <p:cNvPr id="8" name="Рисунок 7" descr="http://www.aksinia.ru/import1c/images/264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5072074"/>
            <a:ext cx="1228724" cy="1133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http://img01.chitalnya.ru/upload/320/6937579405494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5072074"/>
            <a:ext cx="1228725" cy="1143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http://mksco.ru/_ph/13/2/476283267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5072074"/>
            <a:ext cx="1143008" cy="11430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http://img0.liveinternet.ru/images/attach/c/7/97/380/97380242_5111852_0_6fcb3_d601a429_XL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40" y="5072074"/>
            <a:ext cx="1214446" cy="11429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Шаблон (фон) презентации &quot;Цветочная рамка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928662" y="1071546"/>
            <a:ext cx="707236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	Фонематическое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недоразвитие проявляется, в основном, в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несформированности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процессов дифференциации звуков, отличающихся тонкими акустико-артикуляционными признаками, но иногда дети не различают и более контрастные звуки. 							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Это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задерживает овладение детьми звуковым анализом и синтезом. Недоразвитие фонематического восприятия при выполнении элементарных действий звукового анализа (например, узнавание звука) проявляется в том, что дети смешивают заданные звуки с близкими им по звучанию.			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Сформированное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фонематическое восприятие является залогом четкого произнесения звуков, правильной слоговой структуры слов, основой легкости овладения грамматическим строем языка, успешного освоения письма и чтения.		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Шаблон (фон) презентации &quot;Цветочная рамка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4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flipV="1">
            <a:off x="2286000" y="86739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028343"/>
            <a:ext cx="75724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Возрастные нормы развития фонематического слуха: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1443841"/>
            <a:ext cx="80010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Первый год жизни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проявляет сосредоточение на резкие звуки, затем прислушивается к более тихим шумам. Три месяца: малыш отыскивает взглядом источник звука, реагирует на него улыбкой, комплексом оживления. С удовольствием слушает музыку.  Четыре месяца: ребенок начинает подражать звукам. Шесть месяцев: различает свое имя. К концу первого года жизни при нормальном развитии фонематического слуха малыш различает часто употребляемые слова.</a:t>
            </a:r>
            <a:endParaRPr lang="ru-RU" sz="20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4071941"/>
            <a:ext cx="792961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Второй год жизни: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фонематический слух активно развивается. Ребенок уже может различать все фонемы родного языка. К концу второго года малыш в состоянии определить на слух, неверно произнесенный звук в речи взрослых, но собственное произношение еще не контролирует.</a:t>
            </a:r>
            <a:br>
              <a:rPr lang="ru-RU" sz="20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5143512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Шаблон (фон) презентации &quot;Цветочная рамка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0"/>
            <a:ext cx="9358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57224" y="571481"/>
            <a:ext cx="75009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Третий год жизни: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возможность ребенка самостоятельно определять неверно произнесенный звук в собственной речи. Если этот навык фонематического восприятия не сформируется к трем годам, то ребенок не сможет овладеть правильным звукопроизношением.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Четвертый год жизни: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фонематический слух совершенствуется, становится более дифференцированным. Ребенок уже владеет навыком различения сходных фонем на слух и в собственном произношении, что служит фундаментом для освоения звукового анализа и синтеза.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500306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Пятый год жизни: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формируется звуковой анализ – умение определять последовательность и количество звуков в слове. Только обладая навыками анализа и синтеза, ребенок сможет успешно освоить чтение и письмо.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 (фон) презентации &quot;Цветочная рамка&quot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63787"/>
            <a:ext cx="638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472" y="1700265"/>
            <a:ext cx="8072494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«Угадай, что звучало».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Внимательно послушайте и угадайте, что это звучит:  шум воды, шелест газеты, звон ложек, погремушка  и другие бытовые звуки. (Игру можно провести с закрытыми глазами.)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«Шумящие баночки».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Предложить послушать звучание баночек, наполненных   крупой, горохом, солью и др.Родители  должны угадать по звуку, что находится внутри каждой баночки.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642918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 упражнений для развития фонематического слуха. </a:t>
            </a:r>
            <a:endParaRPr lang="ru-RU" sz="24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4" descr="C:\Users\AdmiK\Desktop\SAM_10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4071942"/>
            <a:ext cx="4429156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66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214414" y="3744403"/>
            <a:ext cx="63863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Шаблон (фон) презентации &quot;Цветочная рамка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42910" y="857233"/>
            <a:ext cx="7715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«Сколько звуков».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 называет один, два, три звука, а родители на слух определяют и называют их количество. (Ау, мы, кот, роза и т.д.)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«Цепочка».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  называет любое слово, а родители  должны назвать слово, начинающееся с последнего звука. (Рама – арбуз – зонт – тыква – ананас и т.д.)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«Собери слово».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данных букв выкладывается слово.</a:t>
            </a:r>
            <a:endParaRPr lang="ru-RU" sz="800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6" descr="C:\Users\AdmiK\Desktop\SAM_10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071810"/>
            <a:ext cx="4071966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1" name="Picture 7" descr="C:\Users\AdmiK\Desktop\SAM_103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3929066"/>
            <a:ext cx="3714776" cy="22145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Шаблон (фон) презентации &quot;Цветочная рамка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142976" y="642918"/>
            <a:ext cx="7358114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«Узнай по голосу».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Попросить взрослого (ребенка) угадать – кто говорит.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«Три медведя».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 отгадывают за кого из персонажей сказки говорит логопед. Более сложный вариант – ребенок сам говорит за трех медведей, изменяя высоту голоса.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				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«Слушай и выбирай».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 родителями картинки со сходными по звучанию словами (ком, сом, лом, дом). Логопед называет предмет, а родители  поднимают соответствующую картинку.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C:\Users\AdmiK\Desktop\SAM_1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857628"/>
            <a:ext cx="3571900" cy="21970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Picture 7" descr="C:\Users\AdmiK\Desktop\SAM_103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857628"/>
            <a:ext cx="3643338" cy="22860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525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</dc:title>
  <dc:creator>AdmiK</dc:creator>
  <cp:lastModifiedBy>AdmiK</cp:lastModifiedBy>
  <cp:revision>17</cp:revision>
  <dcterms:created xsi:type="dcterms:W3CDTF">2014-05-27T14:48:56Z</dcterms:created>
  <dcterms:modified xsi:type="dcterms:W3CDTF">2014-06-01T16:19:49Z</dcterms:modified>
</cp:coreProperties>
</file>