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80" d="100"/>
          <a:sy n="80" d="100"/>
        </p:scale>
        <p:origin x="-13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0A527-1A77-411C-BCE2-E077146260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219F4-6707-424B-839B-A5AA97E13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E0A38-AFC6-4283-8527-DCE35AEB600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175D1-8696-4691-BAE7-C7AEB7DCF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175D1-8696-4691-BAE7-C7AEB7DCF1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175D1-8696-4691-BAE7-C7AEB7DCF13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DD5B7B-FD8E-4FEB-AD21-9E81AFCF87E9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4B647F-C4AD-401D-A635-5B0156F2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95736" y="4797152"/>
            <a:ext cx="48965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2B2A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normalizeH="0" baseline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помочь иммунитету?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7751481" cy="646331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Семейная школа: советы и памятка</a:t>
            </a:r>
            <a:endParaRPr lang="ru-RU" sz="3600" dirty="0"/>
          </a:p>
        </p:txBody>
      </p:sp>
      <p:pic>
        <p:nvPicPr>
          <p:cNvPr id="4" name="Рисунок 3" descr="http://uchfilm.com/files/news_images/december/dd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96752"/>
            <a:ext cx="3528392" cy="324036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4" descr="http://uchfilm.com/files/news_images/september/2/lll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389948" y="1611052"/>
            <a:ext cx="2160240" cy="248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chfilm.com/files/news_images/september/2/lll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556792"/>
            <a:ext cx="2187124" cy="237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6488668"/>
            <a:ext cx="112050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0"/>
            <a:ext cx="84249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помочь иммунитету?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A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Неустойчивая погода немногими переносится с воодушевлением, в поликлиниках заметно выросли очереди к врачу. Однако от ОРВИ, ОРЗ и обыкновенной простуды способны помочь не только  таблетки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B2A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спреи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B2A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2B2A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Медики назвали продукты, которые помогут укрепить иммунитет с приходом осени.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2B2A2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>
              <a:solidFill>
                <a:srgbClr val="2B2A2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2B2A2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>
              <a:solidFill>
                <a:srgbClr val="2B2A2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2B2A2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Главный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лекарь и помощник для иммунной системы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 –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чеснок.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Это настоящий золотой слиток здоровья: он обладает противоопухолевыми, противовоспалительными и иммуностимулирующими свойствами. Его летучие и пахучие вещества, фитонциды, подавляют болезнетворные бактерии. Кроме того, чеснок чистит печень, восстанавливает организм после перегрузок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стрессов. Наиболее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полезен чеснок свежим.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 ночь его есть не нужно, а днем – в самый раз.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Если вас смущает запах, то эту проблему решает простая чистка зубов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Другим "волшебным" продуктом является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корень имбиря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нем много витаминов (С,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ретинола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витаминов группы В), минеральных веществ и полезных эфирных масел. По бактерицидным эффектам этот корешок почти не уступает чесноку, но плюс к этому он еще стимулирует аппетит и пищеварение, нормализует отделение сока желудка и желчи, снимает тошноту. Для  повышения иммунитета имбирь можно использовать  как приправу к различным блюдам и соусам.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Общеукрепляющим и антивирусным эффектом обладает чай с имбирем, в который можно добавить мед или лимон.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5" name="Рисунок 4" descr="http://uchfilm.com/files/news_images/september/2/a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484784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chfilm.com/files/news_images/september/2/r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645024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Кстати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 лимоне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Это третий волшебник.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России чаем с лимоном традиционно лечились при простудах. Но мало кто знает, что лимон при термической обработке или длительном контакте с воздухом теряет полезные свойства. Поэтому чай лучше пить, откусывая лимонную дольку. Для профилактики простуды можно приготовить смесь: пропустить лимон через мясорубку или измельчить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блендере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смешать с медом. Некоторые добавляют зубчик чеснока. Если принимать это вкусное лекарство дважды в день – простуда и близко к вам не посмеет подойти.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Еще один помощник иммунитету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Баночку меда, лучше липового, на зиму припасают все мамы и бабушки. Он обладает противовоспалительным, иммуностимулирующим, ранозаживляющим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антистрессовым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эффектами. Если есть мед каждый день (всего 2 чайных ложки, утром и перед сном), можно вообще не болеть.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 пользе для иммунитета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кефирного грибка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 знают немногие.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ведь он стимулирует пищеварение и здоровую кишечную микрофлору – это важные условия для хорошего иммунитета.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Особенно полезен этот продукт для ослабленных и болезненных детей.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 счет кальция и витамина D кефир укрепляет кости и способствует кроветворению,  синтезу защитных антител – врагов микробов и вирусов. Полезно пить свежий кефир. Он имеет короткий срок годности и живую микрофлору.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Кроме этих продуктов выйти из "переломного периода" – смены времён года – помогут занятия физкультурой и спортом,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 хороших книг, интересное общение.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болейте!</a:t>
            </a:r>
            <a:endParaRPr kumimoji="0" lang="ru-RU" sz="3600" b="1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chfilm.com/files/news_images/september/2/l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0801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chfilm.com/files/news_images/september/2/pop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348880"/>
            <a:ext cx="1147822" cy="85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9256" y="5715016"/>
            <a:ext cx="3528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Разраюотала</a:t>
            </a:r>
            <a:r>
              <a:rPr lang="ru-RU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Анастасия Александровна Холодная</a:t>
            </a: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МДОАУ </a:t>
            </a:r>
            <a:r>
              <a:rPr lang="ru-RU" sz="1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/с № 7 г. Свободного</a:t>
            </a:r>
            <a:endParaRPr lang="ru-RU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64</Words>
  <Application>Microsoft Office PowerPoint</Application>
  <PresentationFormat>Экран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17</cp:revision>
  <dcterms:created xsi:type="dcterms:W3CDTF">2014-10-29T13:45:03Z</dcterms:created>
  <dcterms:modified xsi:type="dcterms:W3CDTF">2015-01-15T13:54:18Z</dcterms:modified>
</cp:coreProperties>
</file>