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GPN\&#1056;&#1072;&#1073;&#1086;&#1095;&#1080;&#1081;%20&#1089;&#1090;&#1086;&#1083;\&#1059;&#1084;&#1085;&#1080;&#1082;&#1080;%20&#1080;%20&#1059;&#1084;&#1085;&#1080;&#1094;&#1099;\&#1059;&#1089;&#1072;&#1090;&#1099;&#1081;%20&#1053;&#1103;&#1085;&#1100;.mp3" TargetMode="Externa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hyperlink" Target="&#1053;&#1072;&#1079;&#1086;&#1074;&#1080;%20&#1087;&#1086;&#1089;&#1083;&#1077;&#1076;&#1085;&#1080;&#1081;%20&#1079;&#1074;&#1091;&#1082;%20&#1074;%20&#1089;&#1083;&#1086;&#1074;&#1077;.ppt#48. &#1057;&#1083;&#1072;&#1081;&#1076; 48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hyperlink" Target="&#1053;&#1072;&#1079;&#1086;&#1074;&#1080;%20&#1087;&#1086;&#1089;&#1083;&#1077;&#1076;&#1085;&#1080;&#1081;%20&#1079;&#1074;&#1091;&#1082;%20&#1074;%20&#1089;&#1083;&#1086;&#1074;&#1077;.ppt#13. &#1057;&#1083;&#1072;&#1081;&#1076; 1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6.wdp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24.png"/><Relationship Id="rId15" Type="http://schemas.microsoft.com/office/2007/relationships/hdphoto" Target="../media/hdphoto7.wdp"/><Relationship Id="rId10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jpeg"/><Relationship Id="rId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1752600" y="0"/>
            <a:ext cx="65754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Monotype Corsiva" pitchFamily="66" charset="0"/>
              </a:rPr>
              <a:t>Физминутка «МАЛАНЬЯ»</a:t>
            </a:r>
          </a:p>
        </p:txBody>
      </p:sp>
      <p:pic>
        <p:nvPicPr>
          <p:cNvPr id="35874" name="Picture 3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14"/>
          <a:stretch>
            <a:fillRect/>
          </a:stretch>
        </p:blipFill>
        <p:spPr bwMode="auto">
          <a:xfrm>
            <a:off x="3048000" y="2286000"/>
            <a:ext cx="2371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5" name="Picture 3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14"/>
          <a:stretch>
            <a:fillRect/>
          </a:stretch>
        </p:blipFill>
        <p:spPr bwMode="auto">
          <a:xfrm>
            <a:off x="0" y="304800"/>
            <a:ext cx="2371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6" name="Picture 3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14"/>
          <a:stretch>
            <a:fillRect/>
          </a:stretch>
        </p:blipFill>
        <p:spPr bwMode="auto">
          <a:xfrm>
            <a:off x="0" y="2057400"/>
            <a:ext cx="2371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7" name="Picture 3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14"/>
          <a:stretch>
            <a:fillRect/>
          </a:stretch>
        </p:blipFill>
        <p:spPr bwMode="auto">
          <a:xfrm>
            <a:off x="228600" y="4953000"/>
            <a:ext cx="2371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8" name="Picture 3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14"/>
          <a:stretch>
            <a:fillRect/>
          </a:stretch>
        </p:blipFill>
        <p:spPr bwMode="auto">
          <a:xfrm>
            <a:off x="1524000" y="3352800"/>
            <a:ext cx="2371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9" name="Picture 3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14"/>
          <a:stretch>
            <a:fillRect/>
          </a:stretch>
        </p:blipFill>
        <p:spPr bwMode="auto">
          <a:xfrm>
            <a:off x="2209800" y="838200"/>
            <a:ext cx="2371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0" name="Picture 4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14"/>
          <a:stretch>
            <a:fillRect/>
          </a:stretch>
        </p:blipFill>
        <p:spPr bwMode="auto">
          <a:xfrm>
            <a:off x="2743200" y="4343400"/>
            <a:ext cx="2371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0312" y="1519237"/>
            <a:ext cx="4514850" cy="4124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973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Безимени-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2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71600" y="0"/>
            <a:ext cx="653415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9600" b="1" dirty="0">
                <a:solidFill>
                  <a:srgbClr val="FF0000"/>
                </a:solidFill>
                <a:latin typeface="Comic Sans MS" pitchFamily="66" charset="0"/>
              </a:rPr>
              <a:t>Молодцы,</a:t>
            </a:r>
          </a:p>
          <a:p>
            <a:pPr algn="ctr" eaLnBrk="1" hangingPunct="1"/>
            <a:r>
              <a:rPr lang="ru-RU" sz="9600" b="1" dirty="0">
                <a:solidFill>
                  <a:srgbClr val="FF0000"/>
                </a:solidFill>
                <a:latin typeface="Comic Sans MS" pitchFamily="66" charset="0"/>
              </a:rPr>
              <a:t>Умники и </a:t>
            </a:r>
          </a:p>
          <a:p>
            <a:pPr algn="ctr" eaLnBrk="1" hangingPunct="1"/>
            <a:r>
              <a:rPr lang="ru-RU" sz="9600" b="1" dirty="0">
                <a:solidFill>
                  <a:srgbClr val="FF0000"/>
                </a:solidFill>
                <a:latin typeface="Comic Sans MS" pitchFamily="66" charset="0"/>
              </a:rPr>
              <a:t>Умницы!!!</a:t>
            </a:r>
          </a:p>
        </p:txBody>
      </p:sp>
      <p:pic>
        <p:nvPicPr>
          <p:cNvPr id="17418" name="Усатый Нян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5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40" fill="hold"/>
                                        <p:tgtEl>
                                          <p:spTgt spid="17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Безимени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Используемые ресурсы</a:t>
            </a:r>
            <a:r>
              <a:rPr lang="ru-RU" b="1" i="1" dirty="0" smtClean="0"/>
              <a:t>.</a:t>
            </a:r>
            <a:r>
              <a:rPr lang="ru-RU" b="1" i="1" dirty="0"/>
              <a:t> </a:t>
            </a:r>
            <a:endParaRPr lang="ru-RU" b="1" i="1" dirty="0" smtClean="0"/>
          </a:p>
          <a:p>
            <a:pPr marL="0" indent="0" algn="ctr">
              <a:buNone/>
            </a:pPr>
            <a:endParaRPr lang="ru-RU" b="1" i="1" dirty="0"/>
          </a:p>
          <a:p>
            <a:pPr lvl="0"/>
            <a:r>
              <a:rPr lang="ru-RU" b="1" i="1" dirty="0"/>
              <a:t>Баба-яга учится читать: обучающая игра. vborskom.ru…</a:t>
            </a:r>
          </a:p>
          <a:p>
            <a:pPr lvl="0"/>
            <a:r>
              <a:rPr lang="ru-RU" b="1" i="1" dirty="0"/>
              <a:t>Иншакова О.Б. Альбом для логопеда. — М., </a:t>
            </a:r>
            <a:r>
              <a:rPr lang="ru-RU" b="1" i="1" dirty="0" err="1"/>
              <a:t>Владос</a:t>
            </a:r>
            <a:r>
              <a:rPr lang="ru-RU" b="1" i="1" dirty="0"/>
              <a:t>, 2008 г.</a:t>
            </a:r>
          </a:p>
          <a:p>
            <a:pPr lvl="0"/>
            <a:r>
              <a:rPr lang="ru-RU" b="1" i="1" dirty="0"/>
              <a:t> Репина 3. А., Лизунова Л. Р. Новые информационные технологии: специализированная компьютерная логопедическая программа «Игры для Тигры» // Вопросы гуманитарных наук, 2004, № 5 (14), с. 285 287.</a:t>
            </a:r>
          </a:p>
          <a:p>
            <a:pPr lvl="0"/>
            <a:r>
              <a:rPr lang="ru-RU" b="1" i="1" dirty="0"/>
              <a:t>Репина З.А., Буйко В. И. «Уроки логопедии» Екатеринбург: Изд-во «ЛИТУР», 1999.</a:t>
            </a:r>
          </a:p>
          <a:p>
            <a:pPr lvl="0"/>
            <a:r>
              <a:rPr lang="ru-RU" b="1" i="1" dirty="0"/>
              <a:t>Филичева Т. Б., Туманова Т. В., Чиркин а Г. В. Программы дошкольных образовательных учреждений компенсирующего вида для детей с нарушениями речи. Коррекция нарушений речи. — М., 2008.</a:t>
            </a:r>
          </a:p>
          <a:p>
            <a:pPr lvl="0"/>
            <a:r>
              <a:rPr lang="ru-RU" b="1" i="1" dirty="0"/>
              <a:t>Филичева Т. Е., Туманова ТВ., Чиркина Г. В. Воспитание и обучение детей дошкольного возраста с общим недоразвитием речи. Программно-методические рекомендации. — М., 2009.Картушина М. Ю. «Логоритмика для малышей» - М.: ТЦ Сфера, 2004.</a:t>
            </a:r>
          </a:p>
          <a:p>
            <a:pPr lvl="0"/>
            <a:r>
              <a:rPr lang="ru-RU" b="1" i="1" dirty="0" err="1"/>
              <a:t>Ярош</a:t>
            </a:r>
            <a:r>
              <a:rPr lang="ru-RU" b="1" i="1" dirty="0"/>
              <a:t> Е. А. «Путешествие по городу красивой речи» Екатеринбург: Издательство «Центр Проблем Детства», 2001.</a:t>
            </a:r>
          </a:p>
          <a:p>
            <a:r>
              <a:rPr lang="ru-RU" b="1" i="1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5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823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-108520" y="1268760"/>
            <a:ext cx="7632848" cy="1754326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ContrastingLeftFacing"/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Arial Black" pitchFamily="34" charset="0"/>
              </a:rPr>
              <a:t>ЗАДАНИЕ</a:t>
            </a:r>
            <a:r>
              <a:rPr lang="ru-RU" sz="5400" i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5400" b="1" i="1" dirty="0" smtClean="0">
                <a:solidFill>
                  <a:schemeClr val="bg1"/>
                </a:solidFill>
                <a:latin typeface="Arial Black" pitchFamily="34" charset="0"/>
              </a:rPr>
              <a:t>НА ВАШЕ ВНИМАНИЕ!</a:t>
            </a:r>
            <a:endParaRPr lang="ru-RU" sz="54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6795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981200" y="0"/>
            <a:ext cx="48625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Мой, моя, моё, мои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Ты картинки назови…</a:t>
            </a:r>
          </a:p>
        </p:txBody>
      </p:sp>
      <p:pic>
        <p:nvPicPr>
          <p:cNvPr id="40968" name="Picture 8" descr="j218770_126695071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1222648" cy="1144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 descr="j218770_126695071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1193658" cy="1154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 descr="j218770_126695068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1279376" cy="1215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 descr="j218770_126695068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1232415" cy="1147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4" descr="j218770_126695068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1200698" cy="1200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6" descr="j218770_126695071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1224136" cy="1099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17" descr="j218770_126695071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1164256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18" descr="j218770_126695071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1226840" cy="1226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матрёшка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4149080"/>
            <a:ext cx="1330570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шары">
            <a:hlinkClick r:id="rId12" action="ppaction://hlinkpres?slideindex=48&amp;slidetitle=Слайд 48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1224136" cy="1165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ведро">
            <a:hlinkClick r:id="rId14" action="ppaction://hlinkpres?slideindex=13&amp;slidetitle=Слайд 13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1083393" cy="113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531" y="4051653"/>
            <a:ext cx="1245305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2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029" y="0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4950" y="0"/>
            <a:ext cx="8909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«Мяч лови и мяч бросай,</a:t>
            </a:r>
            <a:r>
              <a:rPr lang="ru-RU" sz="400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дни недели называй»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712" y="2298065"/>
            <a:ext cx="2060575" cy="2261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59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1000" y="0"/>
            <a:ext cx="8167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Пришел черед</a:t>
            </a:r>
            <a:r>
              <a:rPr lang="ru-RU" sz="400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сыграть в игру «Наоборот»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1903512" cy="161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129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17208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1052736"/>
            <a:ext cx="2088232" cy="1680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3573016"/>
            <a:ext cx="1800200" cy="1567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1052736"/>
            <a:ext cx="1881199" cy="159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8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20725" y="0"/>
            <a:ext cx="7820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Monotype Corsiva" pitchFamily="66" charset="0"/>
              </a:rPr>
              <a:t>«А теперь, давай, в</a:t>
            </a:r>
            <a:r>
              <a:rPr lang="ru-RU" sz="360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>
                <a:solidFill>
                  <a:schemeClr val="bg1"/>
                </a:solidFill>
                <a:latin typeface="Monotype Corsiva" pitchFamily="66" charset="0"/>
              </a:rPr>
              <a:t>словах гласный называй»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885290" cy="161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1296144" cy="131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1656184" cy="124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1098621" cy="156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2177819" cy="91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962794" cy="93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1225023" cy="163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1323349" cy="160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524000" y="0"/>
            <a:ext cx="5999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«Найди игрушкам свой домик»</a:t>
            </a:r>
          </a:p>
        </p:txBody>
      </p:sp>
      <p:sp>
        <p:nvSpPr>
          <p:cNvPr id="26630" name="Oval 9"/>
          <p:cNvSpPr>
            <a:spLocks noChangeArrowheads="1"/>
          </p:cNvSpPr>
          <p:nvPr/>
        </p:nvSpPr>
        <p:spPr bwMode="auto">
          <a:xfrm>
            <a:off x="1259632" y="980728"/>
            <a:ext cx="3159968" cy="2600672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Oval 10"/>
          <p:cNvSpPr>
            <a:spLocks noChangeArrowheads="1"/>
          </p:cNvSpPr>
          <p:nvPr/>
        </p:nvSpPr>
        <p:spPr bwMode="auto">
          <a:xfrm>
            <a:off x="3203848" y="2996952"/>
            <a:ext cx="3227040" cy="2637656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32" name="Picture 15" descr="SY0027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11842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6" descr="TOYSOL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5365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8" descr="MACHINE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173831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9" descr="RINGTOY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6699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1" descr="Мишка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121285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9620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5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484438" y="0"/>
            <a:ext cx="4076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«Слово рассыпалось»</a:t>
            </a:r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1138238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1176338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830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14478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8683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137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21" name="Picture 17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1444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23" name="Picture 19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13716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1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206625" y="0"/>
            <a:ext cx="4641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«Исправь предложение»</a:t>
            </a:r>
          </a:p>
        </p:txBody>
      </p:sp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1260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5" name="Picture 1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5362" y="1267619"/>
            <a:ext cx="1401763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7" name="Picture 1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8" name="Picture 2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13573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51" name="Picture 2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1508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52" name="Picture 2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181475"/>
            <a:ext cx="3305175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54" name="Picture 2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925" y="1041400"/>
            <a:ext cx="22098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55" name="Picture 2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8" y="3898106"/>
            <a:ext cx="28908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4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</Words>
  <Application>Microsoft Office PowerPoint</Application>
  <PresentationFormat>Экран (4:3)</PresentationFormat>
  <Paragraphs>23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</cp:revision>
  <dcterms:created xsi:type="dcterms:W3CDTF">2014-06-18T09:14:59Z</dcterms:created>
  <dcterms:modified xsi:type="dcterms:W3CDTF">2014-06-18T10:02:26Z</dcterms:modified>
</cp:coreProperties>
</file>