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4000" y="0"/>
            <a:ext cx="889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«Думай, думай,  рассуждай, одним словом называй!»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726" y="1190625"/>
            <a:ext cx="3863068" cy="276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92" y="3955580"/>
            <a:ext cx="3842301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045" y="1190625"/>
            <a:ext cx="3889952" cy="288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4017354"/>
            <a:ext cx="3843682" cy="2719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36" y="468948"/>
            <a:ext cx="4161928" cy="300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36" y="3573016"/>
            <a:ext cx="4191440" cy="298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68948"/>
            <a:ext cx="3820898" cy="287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528" y="3474000"/>
            <a:ext cx="3851921" cy="2923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</cp:revision>
  <dcterms:created xsi:type="dcterms:W3CDTF">2014-06-18T09:14:03Z</dcterms:created>
  <dcterms:modified xsi:type="dcterms:W3CDTF">2014-06-18T10:04:48Z</dcterms:modified>
</cp:coreProperties>
</file>