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60EC-7E82-4FD4-A5BD-EF0E71C6124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3A95B-B95F-4542-BF9B-00A4C1A98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51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01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537" y="404664"/>
            <a:ext cx="1866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92125" y="25400"/>
            <a:ext cx="8074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</a:rPr>
              <a:t>Муниципальное казенное дошкольное образовательное учреждение </a:t>
            </a:r>
            <a:br>
              <a:rPr lang="ru-RU" sz="2000" b="1" i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</a:rPr>
              <a:t>Детский сад  «Солнышко» </a:t>
            </a:r>
            <a:r>
              <a:rPr lang="ru-RU" sz="2000" b="1" i="1" dirty="0" err="1">
                <a:solidFill>
                  <a:srgbClr val="002060"/>
                </a:solidFill>
                <a:latin typeface="Calibri" pitchFamily="34" charset="0"/>
              </a:rPr>
              <a:t>пгт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  <a:latin typeface="Calibri" pitchFamily="34" charset="0"/>
              </a:rPr>
              <a:t>Мортка</a:t>
            </a:r>
            <a:endParaRPr lang="ru-RU" sz="20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334000" y="5546725"/>
            <a:ext cx="381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</a:rPr>
              <a:t>Подготовила: </a:t>
            </a:r>
            <a:r>
              <a:rPr lang="ru-RU" sz="2000" b="1" i="1" dirty="0" smtClean="0">
                <a:solidFill>
                  <a:schemeClr val="bg1"/>
                </a:solidFill>
                <a:latin typeface="Calibri" pitchFamily="34" charset="0"/>
              </a:rPr>
              <a:t>учитель-логопед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</a:rPr>
              <a:t>I </a:t>
            </a:r>
            <a:r>
              <a:rPr lang="ru-RU" sz="2000" b="1" i="1" dirty="0" smtClean="0">
                <a:solidFill>
                  <a:schemeClr val="bg1"/>
                </a:solidFill>
                <a:latin typeface="Calibri" pitchFamily="34" charset="0"/>
              </a:rPr>
              <a:t>квалификационной категории</a:t>
            </a:r>
            <a:endParaRPr lang="ru-RU" sz="2000" b="1" i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</a:rPr>
              <a:t>Трубина Светлана Викторовна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684588" y="6138863"/>
            <a:ext cx="170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i="1" dirty="0" err="1">
                <a:solidFill>
                  <a:schemeClr val="bg1"/>
                </a:solidFill>
                <a:latin typeface="Calibri" pitchFamily="34" charset="0"/>
              </a:rPr>
              <a:t>пгт</a:t>
            </a:r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  <a:latin typeface="Calibri" pitchFamily="34" charset="0"/>
              </a:rPr>
              <a:t>Мортка</a:t>
            </a:r>
            <a:endParaRPr lang="ru-RU" sz="20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</a:rPr>
              <a:t>2012 г.</a:t>
            </a: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179512" y="2276872"/>
            <a:ext cx="6192688" cy="1368152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Логопедический фестиваль</a:t>
            </a:r>
          </a:p>
          <a:p>
            <a:pPr algn="ctr"/>
            <a:r>
              <a:rPr lang="ru-RU" sz="3600" i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с детьми подготовительной к школе группы</a:t>
            </a:r>
          </a:p>
          <a:p>
            <a:pPr algn="ctr"/>
            <a:r>
              <a:rPr lang="ru-RU" sz="3600" i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УМНИКИ И УМНИЦЫ</a:t>
            </a:r>
          </a:p>
        </p:txBody>
      </p:sp>
    </p:spTree>
    <p:extLst>
      <p:ext uri="{BB962C8B-B14F-4D97-AF65-F5344CB8AC3E}">
        <p14:creationId xmlns:p14="http://schemas.microsoft.com/office/powerpoint/2010/main" val="9751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85" r="97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823" y="2004116"/>
            <a:ext cx="242728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16756"/>
            <a:ext cx="3456384" cy="462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1752600" y="0"/>
            <a:ext cx="6238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Monotype Corsiva" pitchFamily="66" charset="0"/>
              </a:rPr>
              <a:t>«Отгадай, какая сказка?»</a:t>
            </a:r>
            <a:r>
              <a:rPr lang="ru-RU" sz="4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1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2520279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85933"/>
            <a:ext cx="3240360" cy="4687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4481" y="1681974"/>
            <a:ext cx="28384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61196"/>
            <a:ext cx="3528392" cy="4737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2800350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53" y="1008929"/>
            <a:ext cx="3456384" cy="4615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445" y="1752600"/>
            <a:ext cx="21717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061" y="836712"/>
            <a:ext cx="3456384" cy="4683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37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51</cp:revision>
  <dcterms:created xsi:type="dcterms:W3CDTF">2013-03-24T08:52:31Z</dcterms:created>
  <dcterms:modified xsi:type="dcterms:W3CDTF">2014-06-18T10:00:25Z</dcterms:modified>
</cp:coreProperties>
</file>